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557" r:id="rId2"/>
    <p:sldId id="616" r:id="rId3"/>
    <p:sldId id="617" r:id="rId4"/>
    <p:sldId id="618" r:id="rId5"/>
    <p:sldId id="619" r:id="rId6"/>
    <p:sldId id="620" r:id="rId7"/>
    <p:sldId id="559" r:id="rId8"/>
    <p:sldId id="560" r:id="rId9"/>
    <p:sldId id="561" r:id="rId10"/>
    <p:sldId id="629" r:id="rId11"/>
    <p:sldId id="621" r:id="rId12"/>
    <p:sldId id="626" r:id="rId13"/>
    <p:sldId id="627" r:id="rId14"/>
    <p:sldId id="628" r:id="rId15"/>
    <p:sldId id="562" r:id="rId16"/>
    <p:sldId id="564" r:id="rId17"/>
    <p:sldId id="566" r:id="rId18"/>
    <p:sldId id="568" r:id="rId19"/>
    <p:sldId id="57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2A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86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100.mp3>
</file>

<file path=ppt/media/media101.mp3>
</file>

<file path=ppt/media/media102.mp3>
</file>

<file path=ppt/media/media103.mp3>
</file>

<file path=ppt/media/media104.mp3>
</file>

<file path=ppt/media/media105.mp3>
</file>

<file path=ppt/media/media106.mp3>
</file>

<file path=ppt/media/media107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17.mp3>
</file>

<file path=ppt/media/media18.mp3>
</file>

<file path=ppt/media/media19.mp3>
</file>

<file path=ppt/media/media2.mp3>
</file>

<file path=ppt/media/media20.mp3>
</file>

<file path=ppt/media/media21.mp3>
</file>

<file path=ppt/media/media22.mp3>
</file>

<file path=ppt/media/media23.mp3>
</file>

<file path=ppt/media/media24.mp3>
</file>

<file path=ppt/media/media25.mp3>
</file>

<file path=ppt/media/media26.mp3>
</file>

<file path=ppt/media/media27.mp3>
</file>

<file path=ppt/media/media28.mp3>
</file>

<file path=ppt/media/media29.mp3>
</file>

<file path=ppt/media/media3.mp3>
</file>

<file path=ppt/media/media30.mp3>
</file>

<file path=ppt/media/media31.mp3>
</file>

<file path=ppt/media/media32.mp3>
</file>

<file path=ppt/media/media33.mp3>
</file>

<file path=ppt/media/media34.mp3>
</file>

<file path=ppt/media/media35.mp3>
</file>

<file path=ppt/media/media36.mp3>
</file>

<file path=ppt/media/media37.mp3>
</file>

<file path=ppt/media/media38.mp3>
</file>

<file path=ppt/media/media39.mp3>
</file>

<file path=ppt/media/media4.mp3>
</file>

<file path=ppt/media/media40.mp3>
</file>

<file path=ppt/media/media41.mp3>
</file>

<file path=ppt/media/media42.mp3>
</file>

<file path=ppt/media/media43.mp3>
</file>

<file path=ppt/media/media44.mp3>
</file>

<file path=ppt/media/media45.mp3>
</file>

<file path=ppt/media/media46.mp3>
</file>

<file path=ppt/media/media47.mp3>
</file>

<file path=ppt/media/media48.mp3>
</file>

<file path=ppt/media/media49.mp3>
</file>

<file path=ppt/media/media5.mp3>
</file>

<file path=ppt/media/media50.mp3>
</file>

<file path=ppt/media/media51.mp3>
</file>

<file path=ppt/media/media52.mp3>
</file>

<file path=ppt/media/media53.mp3>
</file>

<file path=ppt/media/media54.mp3>
</file>

<file path=ppt/media/media55.mp3>
</file>

<file path=ppt/media/media56.mp3>
</file>

<file path=ppt/media/media57.mp3>
</file>

<file path=ppt/media/media58.mp3>
</file>

<file path=ppt/media/media59.mp3>
</file>

<file path=ppt/media/media6.mp3>
</file>

<file path=ppt/media/media60.mp3>
</file>

<file path=ppt/media/media61.mp3>
</file>

<file path=ppt/media/media62.mp3>
</file>

<file path=ppt/media/media63.mp3>
</file>

<file path=ppt/media/media64.mp3>
</file>

<file path=ppt/media/media65.mp3>
</file>

<file path=ppt/media/media66.mp3>
</file>

<file path=ppt/media/media67.mp3>
</file>

<file path=ppt/media/media68.mp3>
</file>

<file path=ppt/media/media69.mp3>
</file>

<file path=ppt/media/media7.mp3>
</file>

<file path=ppt/media/media70.mp3>
</file>

<file path=ppt/media/media71.mp3>
</file>

<file path=ppt/media/media72.mp3>
</file>

<file path=ppt/media/media73.mp3>
</file>

<file path=ppt/media/media74.mp3>
</file>

<file path=ppt/media/media75.mp3>
</file>

<file path=ppt/media/media76.mp3>
</file>

<file path=ppt/media/media77.mp3>
</file>

<file path=ppt/media/media78.mp3>
</file>

<file path=ppt/media/media79.mp3>
</file>

<file path=ppt/media/media8.mp3>
</file>

<file path=ppt/media/media80.mp3>
</file>

<file path=ppt/media/media81.mp3>
</file>

<file path=ppt/media/media82.mp3>
</file>

<file path=ppt/media/media83.mp3>
</file>

<file path=ppt/media/media84.mp3>
</file>

<file path=ppt/media/media85.mp3>
</file>

<file path=ppt/media/media86.mp3>
</file>

<file path=ppt/media/media87.mp3>
</file>

<file path=ppt/media/media88.mp3>
</file>

<file path=ppt/media/media89.mp3>
</file>

<file path=ppt/media/media9.mp3>
</file>

<file path=ppt/media/media90.mp3>
</file>

<file path=ppt/media/media91.mp3>
</file>

<file path=ppt/media/media92.mp3>
</file>

<file path=ppt/media/media93.mp3>
</file>

<file path=ppt/media/media94.mp3>
</file>

<file path=ppt/media/media95.mp3>
</file>

<file path=ppt/media/media96.mp3>
</file>

<file path=ppt/media/media97.mp3>
</file>

<file path=ppt/media/media98.mp3>
</file>

<file path=ppt/media/media9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47FBD7-C98B-42BC-BCAC-453517634FC7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326E30-58E8-46A4-A422-8ECC1525D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927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54F40F-36E5-448B-9241-A8CAE5E824F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79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64F0D-4315-4135-81BE-24710E07A9A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1747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64F0D-4315-4135-81BE-24710E07A9A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200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6E30-58E8-46A4-A422-8ECC1525DD6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766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FF7F1-256F-46FC-A493-7407051F168C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7C905-C34F-4D6A-A345-CD10E1120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489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FF7F1-256F-46FC-A493-7407051F168C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7C905-C34F-4D6A-A345-CD10E1120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533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FF7F1-256F-46FC-A493-7407051F168C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7C905-C34F-4D6A-A345-CD10E1120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869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FF7F1-256F-46FC-A493-7407051F168C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7C905-C34F-4D6A-A345-CD10E1120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48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FF7F1-256F-46FC-A493-7407051F168C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7C905-C34F-4D6A-A345-CD10E1120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477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FF7F1-256F-46FC-A493-7407051F168C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7C905-C34F-4D6A-A345-CD10E1120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9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FF7F1-256F-46FC-A493-7407051F168C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7C905-C34F-4D6A-A345-CD10E1120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707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FF7F1-256F-46FC-A493-7407051F168C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7C905-C34F-4D6A-A345-CD10E1120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541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FF7F1-256F-46FC-A493-7407051F168C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7C905-C34F-4D6A-A345-CD10E1120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960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FF7F1-256F-46FC-A493-7407051F168C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7C905-C34F-4D6A-A345-CD10E1120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990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FF7F1-256F-46FC-A493-7407051F168C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7C905-C34F-4D6A-A345-CD10E1120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300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5FF7F1-256F-46FC-A493-7407051F168C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D7C905-C34F-4D6A-A345-CD10E1120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893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audio" Target="../media/media59.mp3"/><Relationship Id="rId13" Type="http://schemas.microsoft.com/office/2007/relationships/media" Target="../media/media62.mp3"/><Relationship Id="rId3" Type="http://schemas.microsoft.com/office/2007/relationships/media" Target="../media/media57.mp3"/><Relationship Id="rId7" Type="http://schemas.microsoft.com/office/2007/relationships/media" Target="../media/media59.mp3"/><Relationship Id="rId12" Type="http://schemas.openxmlformats.org/officeDocument/2006/relationships/audio" Target="../media/media61.mp3"/><Relationship Id="rId2" Type="http://schemas.openxmlformats.org/officeDocument/2006/relationships/audio" Target="../media/media56.mp3"/><Relationship Id="rId16" Type="http://schemas.openxmlformats.org/officeDocument/2006/relationships/image" Target="../media/image3.png"/><Relationship Id="rId1" Type="http://schemas.microsoft.com/office/2007/relationships/media" Target="../media/media56.mp3"/><Relationship Id="rId6" Type="http://schemas.openxmlformats.org/officeDocument/2006/relationships/audio" Target="../media/media58.mp3"/><Relationship Id="rId11" Type="http://schemas.microsoft.com/office/2007/relationships/media" Target="../media/media61.mp3"/><Relationship Id="rId5" Type="http://schemas.microsoft.com/office/2007/relationships/media" Target="../media/media58.mp3"/><Relationship Id="rId15" Type="http://schemas.openxmlformats.org/officeDocument/2006/relationships/slideLayout" Target="../slideLayouts/slideLayout2.xml"/><Relationship Id="rId10" Type="http://schemas.openxmlformats.org/officeDocument/2006/relationships/audio" Target="../media/media60.mp3"/><Relationship Id="rId4" Type="http://schemas.openxmlformats.org/officeDocument/2006/relationships/audio" Target="../media/media57.mp3"/><Relationship Id="rId9" Type="http://schemas.microsoft.com/office/2007/relationships/media" Target="../media/media60.mp3"/><Relationship Id="rId14" Type="http://schemas.openxmlformats.org/officeDocument/2006/relationships/audio" Target="../media/media62.mp3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audio" Target="../media/media66.mp3"/><Relationship Id="rId13" Type="http://schemas.microsoft.com/office/2007/relationships/media" Target="../media/media69.mp3"/><Relationship Id="rId18" Type="http://schemas.openxmlformats.org/officeDocument/2006/relationships/audio" Target="../media/media71.mp3"/><Relationship Id="rId26" Type="http://schemas.openxmlformats.org/officeDocument/2006/relationships/image" Target="../media/image3.png"/><Relationship Id="rId3" Type="http://schemas.microsoft.com/office/2007/relationships/media" Target="../media/media64.mp3"/><Relationship Id="rId21" Type="http://schemas.microsoft.com/office/2007/relationships/media" Target="../media/media73.mp3"/><Relationship Id="rId7" Type="http://schemas.microsoft.com/office/2007/relationships/media" Target="../media/media66.mp3"/><Relationship Id="rId12" Type="http://schemas.openxmlformats.org/officeDocument/2006/relationships/audio" Target="../media/media68.mp3"/><Relationship Id="rId17" Type="http://schemas.microsoft.com/office/2007/relationships/media" Target="../media/media71.mp3"/><Relationship Id="rId25" Type="http://schemas.openxmlformats.org/officeDocument/2006/relationships/slideLayout" Target="../slideLayouts/slideLayout2.xml"/><Relationship Id="rId2" Type="http://schemas.openxmlformats.org/officeDocument/2006/relationships/audio" Target="../media/media63.mp3"/><Relationship Id="rId16" Type="http://schemas.openxmlformats.org/officeDocument/2006/relationships/audio" Target="../media/media70.mp3"/><Relationship Id="rId20" Type="http://schemas.openxmlformats.org/officeDocument/2006/relationships/audio" Target="../media/media72.mp3"/><Relationship Id="rId1" Type="http://schemas.microsoft.com/office/2007/relationships/media" Target="../media/media63.mp3"/><Relationship Id="rId6" Type="http://schemas.openxmlformats.org/officeDocument/2006/relationships/audio" Target="../media/media65.mp3"/><Relationship Id="rId11" Type="http://schemas.microsoft.com/office/2007/relationships/media" Target="../media/media68.mp3"/><Relationship Id="rId24" Type="http://schemas.openxmlformats.org/officeDocument/2006/relationships/audio" Target="../media/media74.mp3"/><Relationship Id="rId5" Type="http://schemas.microsoft.com/office/2007/relationships/media" Target="../media/media65.mp3"/><Relationship Id="rId15" Type="http://schemas.microsoft.com/office/2007/relationships/media" Target="../media/media70.mp3"/><Relationship Id="rId23" Type="http://schemas.microsoft.com/office/2007/relationships/media" Target="../media/media74.mp3"/><Relationship Id="rId10" Type="http://schemas.openxmlformats.org/officeDocument/2006/relationships/audio" Target="../media/media67.mp3"/><Relationship Id="rId19" Type="http://schemas.microsoft.com/office/2007/relationships/media" Target="../media/media72.mp3"/><Relationship Id="rId4" Type="http://schemas.openxmlformats.org/officeDocument/2006/relationships/audio" Target="../media/media64.mp3"/><Relationship Id="rId9" Type="http://schemas.microsoft.com/office/2007/relationships/media" Target="../media/media67.mp3"/><Relationship Id="rId14" Type="http://schemas.openxmlformats.org/officeDocument/2006/relationships/audio" Target="../media/media69.mp3"/><Relationship Id="rId22" Type="http://schemas.openxmlformats.org/officeDocument/2006/relationships/audio" Target="../media/media73.mp3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audio" Target="../media/media78.mp3"/><Relationship Id="rId13" Type="http://schemas.microsoft.com/office/2007/relationships/media" Target="../media/media81.mp3"/><Relationship Id="rId18" Type="http://schemas.openxmlformats.org/officeDocument/2006/relationships/audio" Target="../media/media83.mp3"/><Relationship Id="rId26" Type="http://schemas.openxmlformats.org/officeDocument/2006/relationships/audio" Target="../media/media87.mp3"/><Relationship Id="rId3" Type="http://schemas.microsoft.com/office/2007/relationships/media" Target="../media/media76.mp3"/><Relationship Id="rId21" Type="http://schemas.microsoft.com/office/2007/relationships/media" Target="../media/media85.mp3"/><Relationship Id="rId7" Type="http://schemas.microsoft.com/office/2007/relationships/media" Target="../media/media78.mp3"/><Relationship Id="rId12" Type="http://schemas.openxmlformats.org/officeDocument/2006/relationships/audio" Target="../media/media80.mp3"/><Relationship Id="rId17" Type="http://schemas.microsoft.com/office/2007/relationships/media" Target="../media/media83.mp3"/><Relationship Id="rId25" Type="http://schemas.microsoft.com/office/2007/relationships/media" Target="../media/media87.mp3"/><Relationship Id="rId2" Type="http://schemas.openxmlformats.org/officeDocument/2006/relationships/audio" Target="../media/media75.mp3"/><Relationship Id="rId16" Type="http://schemas.openxmlformats.org/officeDocument/2006/relationships/audio" Target="../media/media82.mp3"/><Relationship Id="rId20" Type="http://schemas.openxmlformats.org/officeDocument/2006/relationships/audio" Target="../media/media84.mp3"/><Relationship Id="rId29" Type="http://schemas.openxmlformats.org/officeDocument/2006/relationships/slideLayout" Target="../slideLayouts/slideLayout2.xml"/><Relationship Id="rId1" Type="http://schemas.microsoft.com/office/2007/relationships/media" Target="../media/media75.mp3"/><Relationship Id="rId6" Type="http://schemas.openxmlformats.org/officeDocument/2006/relationships/audio" Target="../media/media77.mp3"/><Relationship Id="rId11" Type="http://schemas.microsoft.com/office/2007/relationships/media" Target="../media/media80.mp3"/><Relationship Id="rId24" Type="http://schemas.openxmlformats.org/officeDocument/2006/relationships/audio" Target="../media/media86.mp3"/><Relationship Id="rId5" Type="http://schemas.microsoft.com/office/2007/relationships/media" Target="../media/media77.mp3"/><Relationship Id="rId15" Type="http://schemas.microsoft.com/office/2007/relationships/media" Target="../media/media82.mp3"/><Relationship Id="rId23" Type="http://schemas.microsoft.com/office/2007/relationships/media" Target="../media/media86.mp3"/><Relationship Id="rId28" Type="http://schemas.openxmlformats.org/officeDocument/2006/relationships/audio" Target="../media/media88.mp3"/><Relationship Id="rId10" Type="http://schemas.openxmlformats.org/officeDocument/2006/relationships/audio" Target="../media/media79.mp3"/><Relationship Id="rId19" Type="http://schemas.microsoft.com/office/2007/relationships/media" Target="../media/media84.mp3"/><Relationship Id="rId4" Type="http://schemas.openxmlformats.org/officeDocument/2006/relationships/audio" Target="../media/media76.mp3"/><Relationship Id="rId9" Type="http://schemas.microsoft.com/office/2007/relationships/media" Target="../media/media79.mp3"/><Relationship Id="rId14" Type="http://schemas.openxmlformats.org/officeDocument/2006/relationships/audio" Target="../media/media81.mp3"/><Relationship Id="rId22" Type="http://schemas.openxmlformats.org/officeDocument/2006/relationships/audio" Target="../media/media85.mp3"/><Relationship Id="rId27" Type="http://schemas.microsoft.com/office/2007/relationships/media" Target="../media/media88.mp3"/><Relationship Id="rId30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audio" Target="../media/media92.mp3"/><Relationship Id="rId13" Type="http://schemas.microsoft.com/office/2007/relationships/media" Target="../media/media95.mp3"/><Relationship Id="rId18" Type="http://schemas.openxmlformats.org/officeDocument/2006/relationships/audio" Target="../media/media97.mp3"/><Relationship Id="rId26" Type="http://schemas.openxmlformats.org/officeDocument/2006/relationships/audio" Target="../media/media101.mp3"/><Relationship Id="rId3" Type="http://schemas.microsoft.com/office/2007/relationships/media" Target="../media/media90.mp3"/><Relationship Id="rId21" Type="http://schemas.microsoft.com/office/2007/relationships/media" Target="../media/media99.mp3"/><Relationship Id="rId7" Type="http://schemas.microsoft.com/office/2007/relationships/media" Target="../media/media92.mp3"/><Relationship Id="rId12" Type="http://schemas.openxmlformats.org/officeDocument/2006/relationships/audio" Target="../media/media94.mp3"/><Relationship Id="rId17" Type="http://schemas.microsoft.com/office/2007/relationships/media" Target="../media/media97.mp3"/><Relationship Id="rId25" Type="http://schemas.microsoft.com/office/2007/relationships/media" Target="../media/media101.mp3"/><Relationship Id="rId2" Type="http://schemas.openxmlformats.org/officeDocument/2006/relationships/audio" Target="../media/media89.mp3"/><Relationship Id="rId16" Type="http://schemas.openxmlformats.org/officeDocument/2006/relationships/audio" Target="../media/media96.mp3"/><Relationship Id="rId20" Type="http://schemas.openxmlformats.org/officeDocument/2006/relationships/audio" Target="../media/media98.mp3"/><Relationship Id="rId29" Type="http://schemas.openxmlformats.org/officeDocument/2006/relationships/slideLayout" Target="../slideLayouts/slideLayout2.xml"/><Relationship Id="rId1" Type="http://schemas.microsoft.com/office/2007/relationships/media" Target="../media/media89.mp3"/><Relationship Id="rId6" Type="http://schemas.openxmlformats.org/officeDocument/2006/relationships/audio" Target="../media/media91.mp3"/><Relationship Id="rId11" Type="http://schemas.microsoft.com/office/2007/relationships/media" Target="../media/media94.mp3"/><Relationship Id="rId24" Type="http://schemas.openxmlformats.org/officeDocument/2006/relationships/audio" Target="../media/media100.mp3"/><Relationship Id="rId5" Type="http://schemas.microsoft.com/office/2007/relationships/media" Target="../media/media91.mp3"/><Relationship Id="rId15" Type="http://schemas.microsoft.com/office/2007/relationships/media" Target="../media/media96.mp3"/><Relationship Id="rId23" Type="http://schemas.microsoft.com/office/2007/relationships/media" Target="../media/media100.mp3"/><Relationship Id="rId28" Type="http://schemas.openxmlformats.org/officeDocument/2006/relationships/audio" Target="../media/media102.mp3"/><Relationship Id="rId10" Type="http://schemas.openxmlformats.org/officeDocument/2006/relationships/audio" Target="../media/media93.mp3"/><Relationship Id="rId19" Type="http://schemas.microsoft.com/office/2007/relationships/media" Target="../media/media98.mp3"/><Relationship Id="rId4" Type="http://schemas.openxmlformats.org/officeDocument/2006/relationships/audio" Target="../media/media90.mp3"/><Relationship Id="rId9" Type="http://schemas.microsoft.com/office/2007/relationships/media" Target="../media/media93.mp3"/><Relationship Id="rId14" Type="http://schemas.openxmlformats.org/officeDocument/2006/relationships/audio" Target="../media/media95.mp3"/><Relationship Id="rId22" Type="http://schemas.openxmlformats.org/officeDocument/2006/relationships/audio" Target="../media/media99.mp3"/><Relationship Id="rId27" Type="http://schemas.microsoft.com/office/2007/relationships/media" Target="../media/media102.mp3"/><Relationship Id="rId30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3.mp3"/><Relationship Id="rId1" Type="http://schemas.microsoft.com/office/2007/relationships/media" Target="../media/media103.mp3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4.mp3"/><Relationship Id="rId1" Type="http://schemas.microsoft.com/office/2007/relationships/media" Target="../media/media104.mp3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106.mp3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3.png"/><Relationship Id="rId2" Type="http://schemas.openxmlformats.org/officeDocument/2006/relationships/audio" Target="../media/media105.mp3"/><Relationship Id="rId1" Type="http://schemas.microsoft.com/office/2007/relationships/media" Target="../media/media105.mp3"/><Relationship Id="rId6" Type="http://schemas.openxmlformats.org/officeDocument/2006/relationships/audio" Target="../media/media107.mp3"/><Relationship Id="rId11" Type="http://schemas.openxmlformats.org/officeDocument/2006/relationships/image" Target="../media/image10.png"/><Relationship Id="rId5" Type="http://schemas.microsoft.com/office/2007/relationships/media" Target="../media/media107.mp3"/><Relationship Id="rId10" Type="http://schemas.openxmlformats.org/officeDocument/2006/relationships/image" Target="../media/image9.png"/><Relationship Id="rId4" Type="http://schemas.openxmlformats.org/officeDocument/2006/relationships/audio" Target="../media/media106.mp3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3" Type="http://schemas.microsoft.com/office/2007/relationships/media" Target="../media/media2.mp3"/><Relationship Id="rId7" Type="http://schemas.microsoft.com/office/2007/relationships/media" Target="../media/media4.mp3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openxmlformats.org/officeDocument/2006/relationships/image" Target="../media/image3.png"/><Relationship Id="rId5" Type="http://schemas.microsoft.com/office/2007/relationships/media" Target="../media/media3.mp3"/><Relationship Id="rId10" Type="http://schemas.openxmlformats.org/officeDocument/2006/relationships/notesSlide" Target="../notesSlides/notesSlide1.xml"/><Relationship Id="rId4" Type="http://schemas.openxmlformats.org/officeDocument/2006/relationships/audio" Target="../media/media2.mp3"/><Relationship Id="rId9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3" Type="http://schemas.microsoft.com/office/2007/relationships/media" Target="../media/media11.mp3"/><Relationship Id="rId18" Type="http://schemas.openxmlformats.org/officeDocument/2006/relationships/audio" Target="../media/media13.mp3"/><Relationship Id="rId26" Type="http://schemas.openxmlformats.org/officeDocument/2006/relationships/audio" Target="../media/media17.mp3"/><Relationship Id="rId3" Type="http://schemas.microsoft.com/office/2007/relationships/media" Target="../media/media6.mp3"/><Relationship Id="rId21" Type="http://schemas.microsoft.com/office/2007/relationships/media" Target="../media/media15.mp3"/><Relationship Id="rId34" Type="http://schemas.openxmlformats.org/officeDocument/2006/relationships/image" Target="../media/image3.png"/><Relationship Id="rId7" Type="http://schemas.microsoft.com/office/2007/relationships/media" Target="../media/media8.mp3"/><Relationship Id="rId12" Type="http://schemas.openxmlformats.org/officeDocument/2006/relationships/audio" Target="../media/media10.mp3"/><Relationship Id="rId17" Type="http://schemas.microsoft.com/office/2007/relationships/media" Target="../media/media13.mp3"/><Relationship Id="rId25" Type="http://schemas.microsoft.com/office/2007/relationships/media" Target="../media/media17.mp3"/><Relationship Id="rId33" Type="http://schemas.openxmlformats.org/officeDocument/2006/relationships/slideLayout" Target="../slideLayouts/slideLayout1.xml"/><Relationship Id="rId2" Type="http://schemas.openxmlformats.org/officeDocument/2006/relationships/audio" Target="../media/media5.mp3"/><Relationship Id="rId16" Type="http://schemas.openxmlformats.org/officeDocument/2006/relationships/audio" Target="../media/media12.mp3"/><Relationship Id="rId20" Type="http://schemas.openxmlformats.org/officeDocument/2006/relationships/audio" Target="../media/media14.mp3"/><Relationship Id="rId29" Type="http://schemas.microsoft.com/office/2007/relationships/media" Target="../media/media19.mp3"/><Relationship Id="rId1" Type="http://schemas.microsoft.com/office/2007/relationships/media" Target="../media/media5.mp3"/><Relationship Id="rId6" Type="http://schemas.openxmlformats.org/officeDocument/2006/relationships/audio" Target="../media/media7.mp3"/><Relationship Id="rId11" Type="http://schemas.microsoft.com/office/2007/relationships/media" Target="../media/media10.mp3"/><Relationship Id="rId24" Type="http://schemas.openxmlformats.org/officeDocument/2006/relationships/audio" Target="../media/media16.mp3"/><Relationship Id="rId32" Type="http://schemas.openxmlformats.org/officeDocument/2006/relationships/audio" Target="../media/media20.mp3"/><Relationship Id="rId5" Type="http://schemas.microsoft.com/office/2007/relationships/media" Target="../media/media7.mp3"/><Relationship Id="rId15" Type="http://schemas.microsoft.com/office/2007/relationships/media" Target="../media/media12.mp3"/><Relationship Id="rId23" Type="http://schemas.microsoft.com/office/2007/relationships/media" Target="../media/media16.mp3"/><Relationship Id="rId28" Type="http://schemas.openxmlformats.org/officeDocument/2006/relationships/audio" Target="../media/media18.mp3"/><Relationship Id="rId10" Type="http://schemas.openxmlformats.org/officeDocument/2006/relationships/audio" Target="../media/media9.mp3"/><Relationship Id="rId19" Type="http://schemas.microsoft.com/office/2007/relationships/media" Target="../media/media14.mp3"/><Relationship Id="rId31" Type="http://schemas.microsoft.com/office/2007/relationships/media" Target="../media/media20.mp3"/><Relationship Id="rId4" Type="http://schemas.openxmlformats.org/officeDocument/2006/relationships/audio" Target="../media/media6.mp3"/><Relationship Id="rId9" Type="http://schemas.microsoft.com/office/2007/relationships/media" Target="../media/media9.mp3"/><Relationship Id="rId14" Type="http://schemas.openxmlformats.org/officeDocument/2006/relationships/audio" Target="../media/media11.mp3"/><Relationship Id="rId22" Type="http://schemas.openxmlformats.org/officeDocument/2006/relationships/audio" Target="../media/media15.mp3"/><Relationship Id="rId27" Type="http://schemas.microsoft.com/office/2007/relationships/media" Target="../media/media18.mp3"/><Relationship Id="rId30" Type="http://schemas.openxmlformats.org/officeDocument/2006/relationships/audio" Target="../media/media19.mp3"/><Relationship Id="rId8" Type="http://schemas.openxmlformats.org/officeDocument/2006/relationships/audio" Target="../media/media8.mp3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audio" Target="../media/media24.mp3"/><Relationship Id="rId13" Type="http://schemas.microsoft.com/office/2007/relationships/media" Target="../media/media27.mp3"/><Relationship Id="rId18" Type="http://schemas.openxmlformats.org/officeDocument/2006/relationships/audio" Target="../media/media29.mp3"/><Relationship Id="rId3" Type="http://schemas.microsoft.com/office/2007/relationships/media" Target="../media/media22.mp3"/><Relationship Id="rId21" Type="http://schemas.openxmlformats.org/officeDocument/2006/relationships/slideLayout" Target="../slideLayouts/slideLayout2.xml"/><Relationship Id="rId7" Type="http://schemas.microsoft.com/office/2007/relationships/media" Target="../media/media24.mp3"/><Relationship Id="rId12" Type="http://schemas.openxmlformats.org/officeDocument/2006/relationships/audio" Target="../media/media26.mp3"/><Relationship Id="rId17" Type="http://schemas.microsoft.com/office/2007/relationships/media" Target="../media/media29.mp3"/><Relationship Id="rId2" Type="http://schemas.openxmlformats.org/officeDocument/2006/relationships/audio" Target="../media/media21.mp3"/><Relationship Id="rId16" Type="http://schemas.openxmlformats.org/officeDocument/2006/relationships/audio" Target="../media/media28.mp3"/><Relationship Id="rId20" Type="http://schemas.openxmlformats.org/officeDocument/2006/relationships/audio" Target="../media/media30.mp3"/><Relationship Id="rId1" Type="http://schemas.microsoft.com/office/2007/relationships/media" Target="../media/media21.mp3"/><Relationship Id="rId6" Type="http://schemas.openxmlformats.org/officeDocument/2006/relationships/audio" Target="../media/media23.mp3"/><Relationship Id="rId11" Type="http://schemas.microsoft.com/office/2007/relationships/media" Target="../media/media26.mp3"/><Relationship Id="rId5" Type="http://schemas.microsoft.com/office/2007/relationships/media" Target="../media/media23.mp3"/><Relationship Id="rId15" Type="http://schemas.microsoft.com/office/2007/relationships/media" Target="../media/media28.mp3"/><Relationship Id="rId23" Type="http://schemas.openxmlformats.org/officeDocument/2006/relationships/image" Target="../media/image4.png"/><Relationship Id="rId10" Type="http://schemas.openxmlformats.org/officeDocument/2006/relationships/audio" Target="../media/media25.mp3"/><Relationship Id="rId19" Type="http://schemas.microsoft.com/office/2007/relationships/media" Target="../media/media30.mp3"/><Relationship Id="rId4" Type="http://schemas.openxmlformats.org/officeDocument/2006/relationships/audio" Target="../media/media22.mp3"/><Relationship Id="rId9" Type="http://schemas.microsoft.com/office/2007/relationships/media" Target="../media/media25.mp3"/><Relationship Id="rId14" Type="http://schemas.openxmlformats.org/officeDocument/2006/relationships/audio" Target="../media/media27.mp3"/><Relationship Id="rId2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audio" Target="../media/media34.mp3"/><Relationship Id="rId13" Type="http://schemas.microsoft.com/office/2007/relationships/media" Target="../media/media37.mp3"/><Relationship Id="rId18" Type="http://schemas.openxmlformats.org/officeDocument/2006/relationships/audio" Target="../media/media39.mp3"/><Relationship Id="rId26" Type="http://schemas.openxmlformats.org/officeDocument/2006/relationships/audio" Target="../media/media43.mp3"/><Relationship Id="rId3" Type="http://schemas.microsoft.com/office/2007/relationships/media" Target="../media/media32.mp3"/><Relationship Id="rId21" Type="http://schemas.microsoft.com/office/2007/relationships/media" Target="../media/media41.mp3"/><Relationship Id="rId7" Type="http://schemas.microsoft.com/office/2007/relationships/media" Target="../media/media34.mp3"/><Relationship Id="rId12" Type="http://schemas.openxmlformats.org/officeDocument/2006/relationships/audio" Target="../media/media36.mp3"/><Relationship Id="rId17" Type="http://schemas.microsoft.com/office/2007/relationships/media" Target="../media/media39.mp3"/><Relationship Id="rId25" Type="http://schemas.microsoft.com/office/2007/relationships/media" Target="../media/media43.mp3"/><Relationship Id="rId2" Type="http://schemas.openxmlformats.org/officeDocument/2006/relationships/audio" Target="../media/media31.mp3"/><Relationship Id="rId16" Type="http://schemas.openxmlformats.org/officeDocument/2006/relationships/audio" Target="../media/media38.mp3"/><Relationship Id="rId20" Type="http://schemas.openxmlformats.org/officeDocument/2006/relationships/audio" Target="../media/media40.mp3"/><Relationship Id="rId29" Type="http://schemas.openxmlformats.org/officeDocument/2006/relationships/slideLayout" Target="../slideLayouts/slideLayout2.xml"/><Relationship Id="rId1" Type="http://schemas.microsoft.com/office/2007/relationships/media" Target="../media/media31.mp3"/><Relationship Id="rId6" Type="http://schemas.openxmlformats.org/officeDocument/2006/relationships/audio" Target="../media/media33.mp3"/><Relationship Id="rId11" Type="http://schemas.microsoft.com/office/2007/relationships/media" Target="../media/media36.mp3"/><Relationship Id="rId24" Type="http://schemas.openxmlformats.org/officeDocument/2006/relationships/audio" Target="../media/media42.mp3"/><Relationship Id="rId5" Type="http://schemas.microsoft.com/office/2007/relationships/media" Target="../media/media33.mp3"/><Relationship Id="rId15" Type="http://schemas.microsoft.com/office/2007/relationships/media" Target="../media/media38.mp3"/><Relationship Id="rId23" Type="http://schemas.microsoft.com/office/2007/relationships/media" Target="../media/media42.mp3"/><Relationship Id="rId28" Type="http://schemas.openxmlformats.org/officeDocument/2006/relationships/audio" Target="../media/media44.mp3"/><Relationship Id="rId10" Type="http://schemas.openxmlformats.org/officeDocument/2006/relationships/audio" Target="../media/media35.mp3"/><Relationship Id="rId19" Type="http://schemas.microsoft.com/office/2007/relationships/media" Target="../media/media40.mp3"/><Relationship Id="rId31" Type="http://schemas.openxmlformats.org/officeDocument/2006/relationships/image" Target="../media/image3.png"/><Relationship Id="rId4" Type="http://schemas.openxmlformats.org/officeDocument/2006/relationships/audio" Target="../media/media32.mp3"/><Relationship Id="rId9" Type="http://schemas.microsoft.com/office/2007/relationships/media" Target="../media/media35.mp3"/><Relationship Id="rId14" Type="http://schemas.openxmlformats.org/officeDocument/2006/relationships/audio" Target="../media/media37.mp3"/><Relationship Id="rId22" Type="http://schemas.openxmlformats.org/officeDocument/2006/relationships/audio" Target="../media/media41.mp3"/><Relationship Id="rId27" Type="http://schemas.microsoft.com/office/2007/relationships/media" Target="../media/media44.mp3"/><Relationship Id="rId30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audio" Target="../media/media48.mp3"/><Relationship Id="rId13" Type="http://schemas.microsoft.com/office/2007/relationships/media" Target="../media/media51.mp3"/><Relationship Id="rId18" Type="http://schemas.openxmlformats.org/officeDocument/2006/relationships/image" Target="../media/image3.png"/><Relationship Id="rId3" Type="http://schemas.microsoft.com/office/2007/relationships/media" Target="../media/media46.mp3"/><Relationship Id="rId7" Type="http://schemas.microsoft.com/office/2007/relationships/media" Target="../media/media48.mp3"/><Relationship Id="rId12" Type="http://schemas.openxmlformats.org/officeDocument/2006/relationships/audio" Target="../media/media50.mp3"/><Relationship Id="rId17" Type="http://schemas.openxmlformats.org/officeDocument/2006/relationships/slideLayout" Target="../slideLayouts/slideLayout2.xml"/><Relationship Id="rId2" Type="http://schemas.openxmlformats.org/officeDocument/2006/relationships/audio" Target="../media/media45.mp3"/><Relationship Id="rId16" Type="http://schemas.openxmlformats.org/officeDocument/2006/relationships/audio" Target="../media/media52.mp3"/><Relationship Id="rId1" Type="http://schemas.microsoft.com/office/2007/relationships/media" Target="../media/media45.mp3"/><Relationship Id="rId6" Type="http://schemas.openxmlformats.org/officeDocument/2006/relationships/audio" Target="../media/media47.mp3"/><Relationship Id="rId11" Type="http://schemas.microsoft.com/office/2007/relationships/media" Target="../media/media50.mp3"/><Relationship Id="rId5" Type="http://schemas.microsoft.com/office/2007/relationships/media" Target="../media/media47.mp3"/><Relationship Id="rId15" Type="http://schemas.microsoft.com/office/2007/relationships/media" Target="../media/media52.mp3"/><Relationship Id="rId10" Type="http://schemas.openxmlformats.org/officeDocument/2006/relationships/audio" Target="../media/media49.mp3"/><Relationship Id="rId4" Type="http://schemas.openxmlformats.org/officeDocument/2006/relationships/audio" Target="../media/media46.mp3"/><Relationship Id="rId9" Type="http://schemas.microsoft.com/office/2007/relationships/media" Target="../media/media49.mp3"/><Relationship Id="rId14" Type="http://schemas.openxmlformats.org/officeDocument/2006/relationships/audio" Target="../media/media51.mp3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54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53.mp3"/><Relationship Id="rId1" Type="http://schemas.microsoft.com/office/2007/relationships/media" Target="../media/media53.mp3"/><Relationship Id="rId6" Type="http://schemas.openxmlformats.org/officeDocument/2006/relationships/audio" Target="../media/media55.mp3"/><Relationship Id="rId5" Type="http://schemas.microsoft.com/office/2007/relationships/media" Target="../media/media55.mp3"/><Relationship Id="rId4" Type="http://schemas.openxmlformats.org/officeDocument/2006/relationships/audio" Target="../media/media54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9279"/>
          <a:stretch/>
        </p:blipFill>
        <p:spPr>
          <a:xfrm>
            <a:off x="208766" y="341376"/>
            <a:ext cx="6070114" cy="62788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0187" y="864718"/>
            <a:ext cx="6075484" cy="5993282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1109472" y="3316224"/>
            <a:ext cx="3877056" cy="2011680"/>
          </a:xfrm>
          <a:prstGeom prst="roundRect">
            <a:avLst/>
          </a:prstGeom>
          <a:solidFill>
            <a:schemeClr val="bg1"/>
          </a:solidFill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BẠN ĐANG TỰ GIỚI THIỆU Ở MỘT BỮA TIỆC CHÀO MỪNG Ở KÍ TÚC XÁ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112539" y="3188208"/>
            <a:ext cx="3877056" cy="2011680"/>
          </a:xfrm>
          <a:prstGeom prst="roundRect">
            <a:avLst/>
          </a:prstGeom>
          <a:solidFill>
            <a:schemeClr val="bg1"/>
          </a:solidFill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NÓI ĐƯỢC TUỔI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NÓI ĐƯỢC NGÀY SINH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HỎI NGƯỜI KHÁC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758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762501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ln w="0"/>
                <a:solidFill>
                  <a:schemeClr val="tx1"/>
                </a:solidFill>
              </a:rPr>
              <a:t>にじゅう　ろく　にち</a:t>
            </a:r>
            <a:endParaRPr lang="en-US" sz="3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863843"/>
            <a:ext cx="4762501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ln w="0"/>
                <a:solidFill>
                  <a:schemeClr val="tx1"/>
                </a:solidFill>
              </a:rPr>
              <a:t>にじゅう　しち　にち</a:t>
            </a:r>
            <a:endParaRPr lang="en-US" sz="3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1715237"/>
            <a:ext cx="4762501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ln w="0"/>
                <a:solidFill>
                  <a:schemeClr val="tx1"/>
                </a:solidFill>
              </a:rPr>
              <a:t>にじゅう　はち　にち</a:t>
            </a:r>
            <a:endParaRPr lang="en-US" sz="3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2579080"/>
            <a:ext cx="4762501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ln w="0"/>
                <a:solidFill>
                  <a:schemeClr val="tx1"/>
                </a:solidFill>
              </a:rPr>
              <a:t>にじゅう　く　　にち</a:t>
            </a:r>
            <a:endParaRPr lang="en-US" sz="3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4762501" y="61033"/>
            <a:ext cx="2505425" cy="64778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NGÀY 26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762501" y="912427"/>
            <a:ext cx="2505425" cy="57812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NGÀY 27</a:t>
            </a:r>
          </a:p>
        </p:txBody>
      </p:sp>
      <p:sp>
        <p:nvSpPr>
          <p:cNvPr id="29" name="Rectangle 28"/>
          <p:cNvSpPr/>
          <p:nvPr/>
        </p:nvSpPr>
        <p:spPr>
          <a:xfrm>
            <a:off x="4762501" y="2615821"/>
            <a:ext cx="2505425" cy="64778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NGÀY 29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762501" y="1785450"/>
            <a:ext cx="2505425" cy="639658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NGÀY 28</a:t>
            </a:r>
          </a:p>
        </p:txBody>
      </p:sp>
      <p:sp>
        <p:nvSpPr>
          <p:cNvPr id="18" name="Rectangle 17"/>
          <p:cNvSpPr/>
          <p:nvPr/>
        </p:nvSpPr>
        <p:spPr>
          <a:xfrm>
            <a:off x="0" y="3442923"/>
            <a:ext cx="4762501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ln w="0"/>
                <a:solidFill>
                  <a:schemeClr val="tx1"/>
                </a:solidFill>
              </a:rPr>
              <a:t>さんじゅう　　　にち</a:t>
            </a:r>
            <a:endParaRPr lang="en-US" sz="3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762501" y="3479664"/>
            <a:ext cx="2505425" cy="64778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NGÀY 30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4298192"/>
            <a:ext cx="4762501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ln w="0"/>
                <a:solidFill>
                  <a:schemeClr val="tx1"/>
                </a:solidFill>
              </a:rPr>
              <a:t>さんじゅう　いちにち</a:t>
            </a:r>
            <a:endParaRPr lang="en-US" sz="3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762501" y="4334933"/>
            <a:ext cx="2505425" cy="64778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NGÀY 31</a:t>
            </a:r>
          </a:p>
        </p:txBody>
      </p:sp>
      <p:sp>
        <p:nvSpPr>
          <p:cNvPr id="14" name="Rectangle 13"/>
          <p:cNvSpPr/>
          <p:nvPr/>
        </p:nvSpPr>
        <p:spPr>
          <a:xfrm>
            <a:off x="0" y="5235517"/>
            <a:ext cx="4762501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ln w="0"/>
                <a:solidFill>
                  <a:schemeClr val="tx1"/>
                </a:solidFill>
              </a:rPr>
              <a:t>なんにち</a:t>
            </a:r>
            <a:endParaRPr lang="en-US" sz="3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762501" y="5272258"/>
            <a:ext cx="2505425" cy="64778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 smtClean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NGÀY MẤY?</a:t>
            </a:r>
            <a:endParaRPr lang="en-US" sz="3200" b="1" dirty="0">
              <a:ln w="0">
                <a:noFill/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" name="NGAY MA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400925" y="5310444"/>
            <a:ext cx="609600" cy="609600"/>
          </a:xfrm>
          <a:prstGeom prst="rect">
            <a:avLst/>
          </a:prstGeom>
        </p:spPr>
      </p:pic>
      <p:pic>
        <p:nvPicPr>
          <p:cNvPr id="3" name="NGÀY 3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400925" y="4373119"/>
            <a:ext cx="609600" cy="609600"/>
          </a:xfrm>
          <a:prstGeom prst="rect">
            <a:avLst/>
          </a:prstGeom>
        </p:spPr>
      </p:pic>
      <p:pic>
        <p:nvPicPr>
          <p:cNvPr id="4" name="NGAY 30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400925" y="3563165"/>
            <a:ext cx="609600" cy="609600"/>
          </a:xfrm>
          <a:prstGeom prst="rect">
            <a:avLst/>
          </a:prstGeom>
        </p:spPr>
      </p:pic>
      <p:pic>
        <p:nvPicPr>
          <p:cNvPr id="5" name="NGAY 29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400925" y="2667601"/>
            <a:ext cx="609600" cy="609600"/>
          </a:xfrm>
          <a:prstGeom prst="rect">
            <a:avLst/>
          </a:prstGeom>
        </p:spPr>
      </p:pic>
      <p:pic>
        <p:nvPicPr>
          <p:cNvPr id="6" name="NGAY 27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400925" y="948009"/>
            <a:ext cx="609600" cy="609600"/>
          </a:xfrm>
          <a:prstGeom prst="rect">
            <a:avLst/>
          </a:prstGeom>
        </p:spPr>
      </p:pic>
      <p:pic>
        <p:nvPicPr>
          <p:cNvPr id="7" name="NGAY 28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400925" y="1885334"/>
            <a:ext cx="609600" cy="609600"/>
          </a:xfrm>
          <a:prstGeom prst="rect">
            <a:avLst/>
          </a:prstGeom>
        </p:spPr>
      </p:pic>
      <p:pic>
        <p:nvPicPr>
          <p:cNvPr id="12" name="NGAY 26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400925" y="1745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5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4" fill="hold">
                      <p:stCondLst>
                        <p:cond delay="0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7" dur="10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7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0" fill="hold">
                      <p:stCondLst>
                        <p:cond delay="0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3" dur="19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8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6" fill="hold">
                      <p:stCondLst>
                        <p:cond delay="0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9" dur="15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9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2" fill="hold">
                      <p:stCondLst>
                        <p:cond delay="0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5" dur="18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9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9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8" fill="hold">
                      <p:stCondLst>
                        <p:cond delay="0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1" dur="161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0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103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4" fill="hold">
                      <p:stCondLst>
                        <p:cond delay="0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7" dur="164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0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109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0" fill="hold">
                      <p:stCondLst>
                        <p:cond delay="0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3" dur="161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1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26" grpId="0" animBg="1"/>
      <p:bldP spid="27" grpId="0" animBg="1"/>
      <p:bldP spid="29" grpId="0" animBg="1"/>
      <p:bldP spid="31" grpId="0" animBg="1"/>
      <p:bldP spid="18" grpId="0" animBg="1"/>
      <p:bldP spid="19" grpId="0" animBg="1"/>
      <p:bldP spid="20" grpId="0" animBg="1"/>
      <p:bldP spid="21" grpId="0" animBg="1"/>
      <p:bldP spid="14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" y="0"/>
            <a:ext cx="2733675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600" b="1" dirty="0">
                <a:ln w="0"/>
                <a:solidFill>
                  <a:schemeClr val="tx1"/>
                </a:solidFill>
              </a:rPr>
              <a:t>いち　がつ</a:t>
            </a:r>
            <a:endParaRPr lang="en-US" sz="36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" y="851394"/>
            <a:ext cx="2733675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600" b="1" dirty="0">
                <a:ln w="0"/>
                <a:solidFill>
                  <a:schemeClr val="tx1"/>
                </a:solidFill>
              </a:rPr>
              <a:t>に　　がつ</a:t>
            </a:r>
            <a:endParaRPr lang="en-US" sz="36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1" y="1702788"/>
            <a:ext cx="2733675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600" b="1" dirty="0">
                <a:ln w="0"/>
                <a:solidFill>
                  <a:schemeClr val="tx1"/>
                </a:solidFill>
              </a:rPr>
              <a:t>さん　がつ</a:t>
            </a:r>
            <a:endParaRPr lang="en-US" sz="36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1" y="2554182"/>
            <a:ext cx="2733675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600" b="1" dirty="0">
                <a:ln w="0"/>
                <a:solidFill>
                  <a:srgbClr val="FF0000"/>
                </a:solidFill>
              </a:rPr>
              <a:t>し</a:t>
            </a:r>
            <a:r>
              <a:rPr lang="ja-JP" altLang="en-US" sz="3600" b="1" dirty="0">
                <a:ln w="0"/>
                <a:solidFill>
                  <a:schemeClr val="tx1"/>
                </a:solidFill>
              </a:rPr>
              <a:t>　　がつ</a:t>
            </a:r>
            <a:endParaRPr lang="en-US" sz="36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1" y="3418025"/>
            <a:ext cx="2733675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600" b="1" dirty="0">
                <a:ln w="0"/>
                <a:solidFill>
                  <a:schemeClr val="tx1"/>
                </a:solidFill>
              </a:rPr>
              <a:t>ご　　がつ</a:t>
            </a:r>
            <a:endParaRPr lang="en-US" sz="36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4281868"/>
            <a:ext cx="2733675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600" b="1" dirty="0">
                <a:ln w="0"/>
                <a:solidFill>
                  <a:schemeClr val="tx1"/>
                </a:solidFill>
              </a:rPr>
              <a:t>ろく　がつ</a:t>
            </a:r>
            <a:endParaRPr lang="en-US" sz="36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" y="5133262"/>
            <a:ext cx="2733675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600" b="1" dirty="0">
                <a:ln w="0"/>
                <a:solidFill>
                  <a:srgbClr val="FF0000"/>
                </a:solidFill>
              </a:rPr>
              <a:t>しち</a:t>
            </a:r>
            <a:r>
              <a:rPr lang="ja-JP" altLang="en-US" sz="3600" b="1" dirty="0">
                <a:ln w="0"/>
                <a:solidFill>
                  <a:schemeClr val="tx1"/>
                </a:solidFill>
              </a:rPr>
              <a:t>　がつ</a:t>
            </a:r>
            <a:endParaRPr lang="en-US" sz="36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-1" y="5997105"/>
            <a:ext cx="2733675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600" b="1" dirty="0">
                <a:ln w="0"/>
                <a:solidFill>
                  <a:schemeClr val="tx1"/>
                </a:solidFill>
              </a:rPr>
              <a:t>はち　がつ</a:t>
            </a:r>
            <a:endParaRPr lang="en-US" sz="36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733674" y="908106"/>
            <a:ext cx="2505425" cy="64778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THÁNG 2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733674" y="1759500"/>
            <a:ext cx="2505425" cy="57812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THÁNG 3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733674" y="77735"/>
            <a:ext cx="2505425" cy="639658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THÁNG 1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733674" y="3466609"/>
            <a:ext cx="2505425" cy="64778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THÁNG 5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733674" y="4318003"/>
            <a:ext cx="2505425" cy="57812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THÁNG 6</a:t>
            </a:r>
          </a:p>
        </p:txBody>
      </p:sp>
      <p:sp>
        <p:nvSpPr>
          <p:cNvPr id="17" name="Rectangle 16"/>
          <p:cNvSpPr/>
          <p:nvPr/>
        </p:nvSpPr>
        <p:spPr>
          <a:xfrm>
            <a:off x="2733674" y="2636238"/>
            <a:ext cx="2505425" cy="63965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THÁNG 4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733674" y="6021397"/>
            <a:ext cx="2505425" cy="64778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THÁNG 8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733674" y="5191026"/>
            <a:ext cx="2505425" cy="639658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THÁNG 7</a:t>
            </a:r>
          </a:p>
        </p:txBody>
      </p:sp>
      <p:sp>
        <p:nvSpPr>
          <p:cNvPr id="20" name="Rectangle 19"/>
          <p:cNvSpPr/>
          <p:nvPr/>
        </p:nvSpPr>
        <p:spPr>
          <a:xfrm>
            <a:off x="5676900" y="12449"/>
            <a:ext cx="3619499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ln w="0"/>
                <a:solidFill>
                  <a:srgbClr val="FF0000"/>
                </a:solidFill>
              </a:rPr>
              <a:t>く</a:t>
            </a:r>
            <a:r>
              <a:rPr lang="ja-JP" altLang="en-US" sz="3200" b="1" dirty="0">
                <a:ln w="0"/>
                <a:solidFill>
                  <a:schemeClr val="tx1"/>
                </a:solidFill>
              </a:rPr>
              <a:t>　　　がつ</a:t>
            </a:r>
            <a:endParaRPr lang="en-US" sz="3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676900" y="863843"/>
            <a:ext cx="3619499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ln w="0"/>
                <a:solidFill>
                  <a:schemeClr val="tx1"/>
                </a:solidFill>
              </a:rPr>
              <a:t>じゅう　がつ</a:t>
            </a:r>
            <a:endParaRPr lang="en-US" sz="3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5676900" y="1715237"/>
            <a:ext cx="3619499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ln w="0"/>
                <a:solidFill>
                  <a:schemeClr val="tx1"/>
                </a:solidFill>
              </a:rPr>
              <a:t>じゅういち　がつ</a:t>
            </a:r>
            <a:endParaRPr lang="en-US" sz="3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676900" y="2566631"/>
            <a:ext cx="3619499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>
                <a:ln w="0"/>
                <a:solidFill>
                  <a:schemeClr val="tx1"/>
                </a:solidFill>
              </a:rPr>
              <a:t>じゅうに　　がつ</a:t>
            </a:r>
            <a:endParaRPr lang="en-US" sz="3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9296399" y="920555"/>
            <a:ext cx="2505425" cy="64778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THÁNG 10</a:t>
            </a:r>
          </a:p>
        </p:txBody>
      </p:sp>
      <p:sp>
        <p:nvSpPr>
          <p:cNvPr id="25" name="Rectangle 24"/>
          <p:cNvSpPr/>
          <p:nvPr/>
        </p:nvSpPr>
        <p:spPr>
          <a:xfrm>
            <a:off x="9296399" y="1771949"/>
            <a:ext cx="2505425" cy="57812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THÁNG 11</a:t>
            </a:r>
          </a:p>
        </p:txBody>
      </p:sp>
      <p:sp>
        <p:nvSpPr>
          <p:cNvPr id="26" name="Rectangle 25"/>
          <p:cNvSpPr/>
          <p:nvPr/>
        </p:nvSpPr>
        <p:spPr>
          <a:xfrm>
            <a:off x="9296399" y="90184"/>
            <a:ext cx="2505425" cy="63965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THÁNG 9</a:t>
            </a:r>
          </a:p>
        </p:txBody>
      </p:sp>
      <p:sp>
        <p:nvSpPr>
          <p:cNvPr id="27" name="Rectangle 26"/>
          <p:cNvSpPr/>
          <p:nvPr/>
        </p:nvSpPr>
        <p:spPr>
          <a:xfrm>
            <a:off x="9296399" y="2648687"/>
            <a:ext cx="2505425" cy="639658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THÁNG 12</a:t>
            </a:r>
          </a:p>
        </p:txBody>
      </p:sp>
      <p:pic>
        <p:nvPicPr>
          <p:cNvPr id="28" name="thang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4954088" y="135048"/>
            <a:ext cx="609600" cy="609600"/>
          </a:xfrm>
          <a:prstGeom prst="rect">
            <a:avLst/>
          </a:prstGeom>
        </p:spPr>
      </p:pic>
      <p:pic>
        <p:nvPicPr>
          <p:cNvPr id="29" name="thang 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4954088" y="996153"/>
            <a:ext cx="609600" cy="609600"/>
          </a:xfrm>
          <a:prstGeom prst="rect">
            <a:avLst/>
          </a:prstGeom>
        </p:spPr>
      </p:pic>
      <p:pic>
        <p:nvPicPr>
          <p:cNvPr id="30" name="thang 3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4940782" y="1746118"/>
            <a:ext cx="609600" cy="609600"/>
          </a:xfrm>
          <a:prstGeom prst="rect">
            <a:avLst/>
          </a:prstGeom>
        </p:spPr>
      </p:pic>
      <p:pic>
        <p:nvPicPr>
          <p:cNvPr id="31" name="thang 4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4937323" y="2672717"/>
            <a:ext cx="609600" cy="609600"/>
          </a:xfrm>
          <a:prstGeom prst="rect">
            <a:avLst/>
          </a:prstGeom>
        </p:spPr>
      </p:pic>
      <p:pic>
        <p:nvPicPr>
          <p:cNvPr id="32" name="thang 5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4937323" y="3521048"/>
            <a:ext cx="609600" cy="609600"/>
          </a:xfrm>
          <a:prstGeom prst="rect">
            <a:avLst/>
          </a:prstGeom>
        </p:spPr>
      </p:pic>
      <p:pic>
        <p:nvPicPr>
          <p:cNvPr id="33" name="thang 6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4936931" y="4317192"/>
            <a:ext cx="609600" cy="609600"/>
          </a:xfrm>
          <a:prstGeom prst="rect">
            <a:avLst/>
          </a:prstGeom>
        </p:spPr>
      </p:pic>
      <p:pic>
        <p:nvPicPr>
          <p:cNvPr id="34" name="thang 9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11305436" y="124306"/>
            <a:ext cx="609600" cy="609600"/>
          </a:xfrm>
          <a:prstGeom prst="rect">
            <a:avLst/>
          </a:prstGeom>
        </p:spPr>
      </p:pic>
      <p:pic>
        <p:nvPicPr>
          <p:cNvPr id="35" name="thang 10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11291518" y="962805"/>
            <a:ext cx="609600" cy="609600"/>
          </a:xfrm>
          <a:prstGeom prst="rect">
            <a:avLst/>
          </a:prstGeom>
        </p:spPr>
      </p:pic>
      <p:pic>
        <p:nvPicPr>
          <p:cNvPr id="36" name="thang 11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11291518" y="1787975"/>
            <a:ext cx="609600" cy="609600"/>
          </a:xfrm>
          <a:prstGeom prst="rect">
            <a:avLst/>
          </a:prstGeom>
        </p:spPr>
      </p:pic>
      <p:pic>
        <p:nvPicPr>
          <p:cNvPr id="37" name="thang 12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11291518" y="2674424"/>
            <a:ext cx="609600" cy="609600"/>
          </a:xfrm>
          <a:prstGeom prst="rect">
            <a:avLst/>
          </a:prstGeom>
        </p:spPr>
      </p:pic>
      <p:pic>
        <p:nvPicPr>
          <p:cNvPr id="38" name="thang 7">
            <a:hlinkClick r:id="" action="ppaction://media"/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4954088" y="5223441"/>
            <a:ext cx="609600" cy="609600"/>
          </a:xfrm>
          <a:prstGeom prst="rect">
            <a:avLst/>
          </a:prstGeom>
        </p:spPr>
      </p:pic>
      <p:pic>
        <p:nvPicPr>
          <p:cNvPr id="39" name="thang 8">
            <a:hlinkClick r:id="" action="ppaction://media"/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4936931" y="605958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631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  <p:audio>
              <p:cMediaNode vol="80000">
                <p:cTn id="1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  <p:audio>
              <p:cMediaNode vol="80000">
                <p:cTn id="1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  <p:audio>
              <p:cMediaNode vol="80000">
                <p:cTn id="1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  <p:audio>
              <p:cMediaNode vol="80000">
                <p:cTn id="1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  <p:audio>
              <p:cMediaNode vol="100000">
                <p:cTn id="1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  <p:audio>
              <p:cMediaNode vol="80000">
                <p:cTn id="1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audio>
              <p:cMediaNode vol="80000">
                <p:cTn id="1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  <p:audio>
              <p:cMediaNode vol="80000">
                <p:cTn id="1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  <p:audio>
              <p:cMediaNode vol="80000">
                <p:cTn id="1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  <p:audio>
              <p:cMediaNode vol="80000">
                <p:cTn id="1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  <p:audio>
              <p:cMediaNode vol="80000">
                <p:cTn id="1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/>
        </p:nvSpPr>
        <p:spPr>
          <a:xfrm>
            <a:off x="8489538" y="200416"/>
            <a:ext cx="3702462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はっさい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8489538" y="1129430"/>
            <a:ext cx="3702462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きゅうさい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8489538" y="2085584"/>
            <a:ext cx="3702462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じゅっさい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8489538" y="3014598"/>
            <a:ext cx="3702462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じゅういっさい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8489538" y="3943612"/>
            <a:ext cx="3702462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じゅうにさい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489538" y="4872626"/>
            <a:ext cx="3702462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じゅうさんさい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489538" y="5828780"/>
            <a:ext cx="3702462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じゅうよんさい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723396" y="153443"/>
            <a:ext cx="2292263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いっさい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0" y="200416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723396" y="1082457"/>
            <a:ext cx="2292263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にさい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0" y="1129430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23396" y="2038611"/>
            <a:ext cx="2292263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さんさい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0" y="2085584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723396" y="2967625"/>
            <a:ext cx="2292263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よんさい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0" y="3014598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723396" y="3896639"/>
            <a:ext cx="2292263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ごさい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0" y="3943612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723396" y="4825653"/>
            <a:ext cx="2292263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ろくさい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0" y="4872626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723396" y="5781807"/>
            <a:ext cx="2292263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ななさい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0" y="5828780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6665934" y="247389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6665934" y="1176403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9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6665934" y="2132557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6665934" y="3061571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11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6665934" y="3990585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6665934" y="4919599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13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6665934" y="5875753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14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4" name="tuoi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6399765" y="3102280"/>
            <a:ext cx="609600" cy="609600"/>
          </a:xfrm>
          <a:prstGeom prst="rect">
            <a:avLst/>
          </a:prstGeom>
        </p:spPr>
      </p:pic>
      <p:pic>
        <p:nvPicPr>
          <p:cNvPr id="35" name="tuoi 1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6398471" y="4017725"/>
            <a:ext cx="609600" cy="609600"/>
          </a:xfrm>
          <a:prstGeom prst="rect">
            <a:avLst/>
          </a:prstGeom>
        </p:spPr>
      </p:pic>
      <p:pic>
        <p:nvPicPr>
          <p:cNvPr id="36" name="tuoi 5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3759899" y="3958226"/>
            <a:ext cx="609600" cy="609600"/>
          </a:xfrm>
          <a:prstGeom prst="rect">
            <a:avLst/>
          </a:prstGeom>
        </p:spPr>
      </p:pic>
      <p:pic>
        <p:nvPicPr>
          <p:cNvPr id="37" name="tuoi 6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3759899" y="4930037"/>
            <a:ext cx="609600" cy="609600"/>
          </a:xfrm>
          <a:prstGeom prst="rect">
            <a:avLst/>
          </a:prstGeom>
        </p:spPr>
      </p:pic>
      <p:pic>
        <p:nvPicPr>
          <p:cNvPr id="38" name="tuoi 7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3747418" y="5880972"/>
            <a:ext cx="609600" cy="609600"/>
          </a:xfrm>
          <a:prstGeom prst="rect">
            <a:avLst/>
          </a:prstGeom>
        </p:spPr>
      </p:pic>
      <p:pic>
        <p:nvPicPr>
          <p:cNvPr id="39" name="tuoi 8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6411364" y="293748"/>
            <a:ext cx="609600" cy="609600"/>
          </a:xfrm>
          <a:prstGeom prst="rect">
            <a:avLst/>
          </a:prstGeom>
        </p:spPr>
      </p:pic>
      <p:pic>
        <p:nvPicPr>
          <p:cNvPr id="40" name="tuoi 9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6426367" y="1200124"/>
            <a:ext cx="609600" cy="609600"/>
          </a:xfrm>
          <a:prstGeom prst="rect">
            <a:avLst/>
          </a:prstGeom>
        </p:spPr>
      </p:pic>
      <p:pic>
        <p:nvPicPr>
          <p:cNvPr id="41" name="tuoi 1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3759899" y="293839"/>
            <a:ext cx="609600" cy="609600"/>
          </a:xfrm>
          <a:prstGeom prst="rect">
            <a:avLst/>
          </a:prstGeom>
        </p:spPr>
      </p:pic>
      <p:pic>
        <p:nvPicPr>
          <p:cNvPr id="42" name="tuoi 2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3776092" y="1181622"/>
            <a:ext cx="609600" cy="609600"/>
          </a:xfrm>
          <a:prstGeom prst="rect">
            <a:avLst/>
          </a:prstGeom>
        </p:spPr>
      </p:pic>
      <p:pic>
        <p:nvPicPr>
          <p:cNvPr id="43" name="tuoi 3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3759899" y="2105417"/>
            <a:ext cx="609600" cy="609600"/>
          </a:xfrm>
          <a:prstGeom prst="rect">
            <a:avLst/>
          </a:prstGeom>
        </p:spPr>
      </p:pic>
      <p:pic>
        <p:nvPicPr>
          <p:cNvPr id="44" name="tuoi 4">
            <a:hlinkClick r:id="" action="ppaction://media"/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3747418" y="3023994"/>
            <a:ext cx="609600" cy="609600"/>
          </a:xfrm>
          <a:prstGeom prst="rect">
            <a:avLst/>
          </a:prstGeom>
        </p:spPr>
      </p:pic>
      <p:pic>
        <p:nvPicPr>
          <p:cNvPr id="45" name="tuoi 10">
            <a:hlinkClick r:id="" action="ppaction://media"/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6411364" y="2164394"/>
            <a:ext cx="609600" cy="609600"/>
          </a:xfrm>
          <a:prstGeom prst="rect">
            <a:avLst/>
          </a:prstGeom>
        </p:spPr>
      </p:pic>
      <p:pic>
        <p:nvPicPr>
          <p:cNvPr id="46" name="tuoi 13">
            <a:hlinkClick r:id="" action="ppaction://media"/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6411364" y="4946739"/>
            <a:ext cx="609600" cy="609600"/>
          </a:xfrm>
          <a:prstGeom prst="rect">
            <a:avLst/>
          </a:prstGeom>
        </p:spPr>
      </p:pic>
      <p:pic>
        <p:nvPicPr>
          <p:cNvPr id="47" name="tuoi 14">
            <a:hlinkClick r:id="" action="ppaction://media"/>
          </p:cNvPr>
          <p:cNvPicPr>
            <a:picLocks noChangeAspect="1"/>
          </p:cNvPicPr>
          <p:nvPr>
            <a:audioFile r:link="rId28"/>
            <p:extLst>
              <p:ext uri="{DAA4B4D4-6D71-4841-9C94-3DE7FCFB9230}">
                <p14:media xmlns:p14="http://schemas.microsoft.com/office/powerpoint/2010/main" r:embed="rId27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6397693" y="589245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240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1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2" fill="hold">
                      <p:stCondLst>
                        <p:cond delay="0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5" dur="1515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  <p:audio>
              <p:cMediaNode vol="80000">
                <p:cTn id="17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seq concurrent="1" nextAc="seek">
              <p:cTn id="177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8" fill="hold">
                      <p:stCondLst>
                        <p:cond delay="0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1" dur="1332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audio>
              <p:cMediaNode vol="80000">
                <p:cTn id="1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  <p:seq concurrent="1" nextAc="seek">
              <p:cTn id="183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4" fill="hold">
                      <p:stCondLst>
                        <p:cond delay="0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7" dur="1149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audio>
              <p:cMediaNode vol="80000">
                <p:cTn id="1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  <p:seq concurrent="1" nextAc="seek">
              <p:cTn id="189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0" fill="hold">
                      <p:stCondLst>
                        <p:cond delay="0"/>
                      </p:stCondLst>
                      <p:childTnLst>
                        <p:par>
                          <p:cTn id="191" fill="hold">
                            <p:stCondLst>
                              <p:cond delay="0"/>
                            </p:stCondLst>
                            <p:childTnLst>
                              <p:par>
                                <p:cTn id="19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3" dur="1149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audio>
              <p:cMediaNode vol="80000">
                <p:cTn id="19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  <p:seq concurrent="1" nextAc="seek">
              <p:cTn id="195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6" fill="hold">
                      <p:stCondLst>
                        <p:cond delay="0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9" dur="1070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audio>
              <p:cMediaNode vol="80000">
                <p:cTn id="2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  <p:seq concurrent="1" nextAc="seek">
              <p:cTn id="201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2" fill="hold">
                      <p:stCondLst>
                        <p:cond delay="0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5" dur="1384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audio>
              <p:cMediaNode vol="80000">
                <p:cTn id="20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  <p:seq concurrent="1" nextAc="seek">
              <p:cTn id="207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8" fill="hold">
                      <p:stCondLst>
                        <p:cond delay="0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1" dur="1123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  <p:audio>
              <p:cMediaNode vol="80000">
                <p:cTn id="2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  <p:seq concurrent="1" nextAc="seek">
              <p:cTn id="213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4" fill="hold">
                      <p:stCondLst>
                        <p:cond delay="0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7" dur="1253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audio>
              <p:cMediaNode vol="80000">
                <p:cTn id="2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  <p:seq concurrent="1" nextAc="seek">
              <p:cTn id="219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0" fill="hold">
                      <p:stCondLst>
                        <p:cond delay="0"/>
                      </p:stCondLst>
                      <p:childTnLst>
                        <p:par>
                          <p:cTn id="221" fill="hold">
                            <p:stCondLst>
                              <p:cond delay="0"/>
                            </p:stCondLst>
                            <p:childTnLst>
                              <p:par>
                                <p:cTn id="22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3" dur="1070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audio>
              <p:cMediaNode vol="80000">
                <p:cTn id="2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  <p:seq concurrent="1" nextAc="seek">
              <p:cTn id="225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6" fill="hold">
                      <p:stCondLst>
                        <p:cond delay="0"/>
                      </p:stCondLst>
                      <p:childTnLst>
                        <p:par>
                          <p:cTn id="227" fill="hold">
                            <p:stCondLst>
                              <p:cond delay="0"/>
                            </p:stCondLst>
                            <p:childTnLst>
                              <p:par>
                                <p:cTn id="22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9" dur="1488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  <p:audio>
              <p:cMediaNode vol="80000">
                <p:cTn id="2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  <p:seq concurrent="1" nextAc="seek">
              <p:cTn id="231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2" fill="hold">
                      <p:stCondLst>
                        <p:cond delay="0"/>
                      </p:stCondLst>
                      <p:childTnLst>
                        <p:par>
                          <p:cTn id="233" fill="hold">
                            <p:stCondLst>
                              <p:cond delay="0"/>
                            </p:stCondLst>
                            <p:childTnLst>
                              <p:par>
                                <p:cTn id="23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5" dur="1149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audio>
              <p:cMediaNode vol="80000">
                <p:cTn id="2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  <p:seq concurrent="1" nextAc="seek">
              <p:cTn id="237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8" fill="hold">
                      <p:stCondLst>
                        <p:cond delay="0"/>
                      </p:stCondLst>
                      <p:childTnLst>
                        <p:par>
                          <p:cTn id="239" fill="hold">
                            <p:stCondLst>
                              <p:cond delay="0"/>
                            </p:stCondLst>
                            <p:childTnLst>
                              <p:par>
                                <p:cTn id="24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1" dur="1149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audio>
              <p:cMediaNode vol="80000">
                <p:cTn id="2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  <p:seq concurrent="1" nextAc="seek">
              <p:cTn id="243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4" fill="hold">
                      <p:stCondLst>
                        <p:cond delay="0"/>
                      </p:stCondLst>
                      <p:childTnLst>
                        <p:par>
                          <p:cTn id="245" fill="hold">
                            <p:stCondLst>
                              <p:cond delay="0"/>
                            </p:stCondLst>
                            <p:childTnLst>
                              <p:par>
                                <p:cTn id="24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7" dur="1619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audio>
              <p:cMediaNode vol="80000">
                <p:cTn id="2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  <p:seq concurrent="1" nextAc="seek">
              <p:cTn id="249" restart="whenNotActive" fill="hold" evtFilter="cancelBubble" nodeType="interactiveSeq">
                <p:stCondLst>
                  <p:cond evt="onClick" delay="0">
                    <p:tgtEl>
                      <p:spTgt spid="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0" fill="hold">
                      <p:stCondLst>
                        <p:cond delay="0"/>
                      </p:stCondLst>
                      <p:childTnLst>
                        <p:par>
                          <p:cTn id="251" fill="hold">
                            <p:stCondLst>
                              <p:cond delay="0"/>
                            </p:stCondLst>
                            <p:childTnLst>
                              <p:par>
                                <p:cTn id="25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3" dur="1515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7"/>
                  </p:tgtEl>
                </p:cond>
              </p:nextCondLst>
            </p:seq>
            <p:audio>
              <p:cMediaNode vol="80000">
                <p:cTn id="2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7"/>
                </p:tgtEl>
              </p:cMediaNode>
            </p:audio>
          </p:childTnLst>
        </p:cTn>
      </p:par>
    </p:tnLst>
    <p:bldLst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/>
          <p:cNvSpPr/>
          <p:nvPr/>
        </p:nvSpPr>
        <p:spPr>
          <a:xfrm>
            <a:off x="7737976" y="234863"/>
            <a:ext cx="3702462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よんじゅっさい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7737976" y="1163877"/>
            <a:ext cx="3702462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ごじゅっさい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7737976" y="2120031"/>
            <a:ext cx="3702462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ろくじゅっさい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7737976" y="3049045"/>
            <a:ext cx="3702462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ななじゅっさい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7737976" y="3978059"/>
            <a:ext cx="3702462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はちじゅっさい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7737976" y="4907073"/>
            <a:ext cx="3702462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きゅうじゅっさい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823604" y="225468"/>
            <a:ext cx="3702462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じゅうごさい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823604" y="1154482"/>
            <a:ext cx="3702462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じゅうろくさい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823604" y="2110636"/>
            <a:ext cx="3702462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じゅうななさい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823604" y="3039650"/>
            <a:ext cx="3702462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じゅうはっさい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823604" y="3968664"/>
            <a:ext cx="3702462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じゅうきゅうさい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823604" y="4897678"/>
            <a:ext cx="3702462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はたち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823604" y="5853832"/>
            <a:ext cx="3702462" cy="713984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さんじゅっさい</a:t>
            </a:r>
            <a:endParaRPr lang="en-US" altLang="ja-JP" sz="2800" b="1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0" y="272441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15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0" y="1201455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16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0" y="2157609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17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0" y="3086623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18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0" y="4015637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19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0" y="4944651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0" y="5900805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30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8" name="Rounded Rectangle 47"/>
          <p:cNvSpPr/>
          <p:nvPr/>
        </p:nvSpPr>
        <p:spPr>
          <a:xfrm>
            <a:off x="5926899" y="272441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40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9" name="Rounded Rectangle 48"/>
          <p:cNvSpPr/>
          <p:nvPr/>
        </p:nvSpPr>
        <p:spPr>
          <a:xfrm>
            <a:off x="5926899" y="1201455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50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5926899" y="2157609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60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1" name="Rounded Rectangle 50"/>
          <p:cNvSpPr/>
          <p:nvPr/>
        </p:nvSpPr>
        <p:spPr>
          <a:xfrm>
            <a:off x="5926899" y="3086623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70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2" name="Rounded Rectangle 51"/>
          <p:cNvSpPr/>
          <p:nvPr/>
        </p:nvSpPr>
        <p:spPr>
          <a:xfrm>
            <a:off x="5926899" y="4015637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80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3" name="Rounded Rectangle 52"/>
          <p:cNvSpPr/>
          <p:nvPr/>
        </p:nvSpPr>
        <p:spPr>
          <a:xfrm>
            <a:off x="5926899" y="4944651"/>
            <a:ext cx="1923814" cy="620038"/>
          </a:xfrm>
          <a:prstGeom prst="roundRect">
            <a:avLst/>
          </a:prstGeom>
          <a:gradFill flip="none" rotWithShape="1">
            <a:gsLst>
              <a:gs pos="0">
                <a:srgbClr val="990033">
                  <a:shade val="30000"/>
                  <a:satMod val="115000"/>
                </a:srgbClr>
              </a:gs>
              <a:gs pos="50000">
                <a:srgbClr val="990033">
                  <a:shade val="67500"/>
                  <a:satMod val="115000"/>
                </a:srgbClr>
              </a:gs>
              <a:gs pos="100000">
                <a:srgbClr val="990033">
                  <a:shade val="100000"/>
                  <a:satMod val="115000"/>
                </a:srgbClr>
              </a:gs>
            </a:gsLst>
            <a:lin ang="2700000" scaled="1"/>
            <a:tileRect/>
          </a:gra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90 TUỔI</a:t>
            </a:r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60 tuổi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11135638" y="2215020"/>
            <a:ext cx="609600" cy="609600"/>
          </a:xfrm>
          <a:prstGeom prst="rect">
            <a:avLst/>
          </a:prstGeom>
        </p:spPr>
      </p:pic>
      <p:pic>
        <p:nvPicPr>
          <p:cNvPr id="3" name="40 tuổi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11120676" y="289142"/>
            <a:ext cx="609600" cy="609600"/>
          </a:xfrm>
          <a:prstGeom prst="rect">
            <a:avLst/>
          </a:prstGeom>
        </p:spPr>
      </p:pic>
      <p:pic>
        <p:nvPicPr>
          <p:cNvPr id="4" name="30 tuổi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5221266" y="5900805"/>
            <a:ext cx="609600" cy="609600"/>
          </a:xfrm>
          <a:prstGeom prst="rect">
            <a:avLst/>
          </a:prstGeom>
        </p:spPr>
      </p:pic>
      <p:pic>
        <p:nvPicPr>
          <p:cNvPr id="5" name="70 tuổi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11120676" y="3132380"/>
            <a:ext cx="609600" cy="609600"/>
          </a:xfrm>
          <a:prstGeom prst="rect">
            <a:avLst/>
          </a:prstGeom>
        </p:spPr>
      </p:pic>
      <p:pic>
        <p:nvPicPr>
          <p:cNvPr id="6" name="80 tuổi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11082576" y="4032518"/>
            <a:ext cx="609600" cy="609600"/>
          </a:xfrm>
          <a:prstGeom prst="rect">
            <a:avLst/>
          </a:prstGeom>
        </p:spPr>
      </p:pic>
      <p:pic>
        <p:nvPicPr>
          <p:cNvPr id="7" name="90 tuổi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11105714" y="4982581"/>
            <a:ext cx="609600" cy="609600"/>
          </a:xfrm>
          <a:prstGeom prst="rect">
            <a:avLst/>
          </a:prstGeom>
        </p:spPr>
      </p:pic>
      <p:pic>
        <p:nvPicPr>
          <p:cNvPr id="8" name="50 tuổi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11105714" y="1293224"/>
            <a:ext cx="609600" cy="609600"/>
          </a:xfrm>
          <a:prstGeom prst="rect">
            <a:avLst/>
          </a:prstGeom>
        </p:spPr>
      </p:pic>
      <p:pic>
        <p:nvPicPr>
          <p:cNvPr id="9" name="20 TUÔI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4411761" y="4982581"/>
            <a:ext cx="609600" cy="609600"/>
          </a:xfrm>
          <a:prstGeom prst="rect">
            <a:avLst/>
          </a:prstGeom>
        </p:spPr>
      </p:pic>
      <p:pic>
        <p:nvPicPr>
          <p:cNvPr id="10" name="20 TUỔI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2300394" y="4949870"/>
            <a:ext cx="609600" cy="609600"/>
          </a:xfrm>
          <a:prstGeom prst="rect">
            <a:avLst/>
          </a:prstGeom>
        </p:spPr>
      </p:pic>
      <p:pic>
        <p:nvPicPr>
          <p:cNvPr id="11" name="19 TUỔI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5207645" y="4032518"/>
            <a:ext cx="609600" cy="609600"/>
          </a:xfrm>
          <a:prstGeom prst="rect">
            <a:avLst/>
          </a:prstGeom>
        </p:spPr>
      </p:pic>
      <p:pic>
        <p:nvPicPr>
          <p:cNvPr id="12" name="16 TUOI">
            <a:hlinkClick r:id="" action="ppaction://media"/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5178815" y="1256604"/>
            <a:ext cx="609600" cy="609600"/>
          </a:xfrm>
          <a:prstGeom prst="rect">
            <a:avLst/>
          </a:prstGeom>
        </p:spPr>
      </p:pic>
      <p:pic>
        <p:nvPicPr>
          <p:cNvPr id="13" name="17 TUOI">
            <a:hlinkClick r:id="" action="ppaction://media"/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5154981" y="2190747"/>
            <a:ext cx="609600" cy="609600"/>
          </a:xfrm>
          <a:prstGeom prst="rect">
            <a:avLst/>
          </a:prstGeom>
        </p:spPr>
      </p:pic>
      <p:pic>
        <p:nvPicPr>
          <p:cNvPr id="14" name="18 TUOI">
            <a:hlinkClick r:id="" action="ppaction://media"/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5154981" y="3066790"/>
            <a:ext cx="609600" cy="609600"/>
          </a:xfrm>
          <a:prstGeom prst="rect">
            <a:avLst/>
          </a:prstGeom>
        </p:spPr>
      </p:pic>
      <p:pic>
        <p:nvPicPr>
          <p:cNvPr id="15" name="15 SAI">
            <a:hlinkClick r:id="" action="ppaction://media"/>
          </p:cNvPr>
          <p:cNvPicPr>
            <a:picLocks noChangeAspect="1"/>
          </p:cNvPicPr>
          <p:nvPr>
            <a:audioFile r:link="rId28"/>
            <p:extLst>
              <p:ext uri="{DAA4B4D4-6D71-4841-9C94-3DE7FCFB9230}">
                <p14:media xmlns:p14="http://schemas.microsoft.com/office/powerpoint/2010/main" r:embed="rId27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5178815" y="3004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066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9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0" fill="hold">
                      <p:stCondLst>
                        <p:cond delay="0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3" dur="12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16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165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6" fill="hold">
                      <p:stCondLst>
                        <p:cond delay="0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9" dur="13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7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17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2" fill="hold">
                      <p:stCondLst>
                        <p:cond delay="0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5" dur="12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7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17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8" fill="hold">
                      <p:stCondLst>
                        <p:cond delay="0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1" dur="14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18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4" fill="hold">
                      <p:stCondLst>
                        <p:cond delay="0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7" dur="120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18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0" fill="hold">
                      <p:stCondLst>
                        <p:cond delay="0"/>
                      </p:stCondLst>
                      <p:childTnLst>
                        <p:par>
                          <p:cTn id="191" fill="hold">
                            <p:stCondLst>
                              <p:cond delay="0"/>
                            </p:stCondLst>
                            <p:childTnLst>
                              <p:par>
                                <p:cTn id="19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3" dur="127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9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195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6" fill="hold">
                      <p:stCondLst>
                        <p:cond delay="0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9" dur="122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2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201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2" fill="hold">
                      <p:stCondLst>
                        <p:cond delay="0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5" dur="141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20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seq concurrent="1" nextAc="seek">
              <p:cTn id="20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8" fill="hold">
                      <p:stCondLst>
                        <p:cond delay="0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1" dur="159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2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213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4" fill="hold">
                      <p:stCondLst>
                        <p:cond delay="0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7" dur="148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2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seq concurrent="1" nextAc="seek">
              <p:cTn id="219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0" fill="hold">
                      <p:stCondLst>
                        <p:cond delay="0"/>
                      </p:stCondLst>
                      <p:childTnLst>
                        <p:par>
                          <p:cTn id="221" fill="hold">
                            <p:stCondLst>
                              <p:cond delay="0"/>
                            </p:stCondLst>
                            <p:childTnLst>
                              <p:par>
                                <p:cTn id="22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3" dur="1332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2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seq concurrent="1" nextAc="seek">
              <p:cTn id="225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6" fill="hold">
                      <p:stCondLst>
                        <p:cond delay="0"/>
                      </p:stCondLst>
                      <p:childTnLst>
                        <p:par>
                          <p:cTn id="227" fill="hold">
                            <p:stCondLst>
                              <p:cond delay="0"/>
                            </p:stCondLst>
                            <p:childTnLst>
                              <p:par>
                                <p:cTn id="22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9" dur="167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>
                <p:cTn id="2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seq concurrent="1" nextAc="seek">
              <p:cTn id="231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2" fill="hold">
                      <p:stCondLst>
                        <p:cond delay="0"/>
                      </p:stCondLst>
                      <p:childTnLst>
                        <p:par>
                          <p:cTn id="233" fill="hold">
                            <p:stCondLst>
                              <p:cond delay="0"/>
                            </p:stCondLst>
                            <p:childTnLst>
                              <p:par>
                                <p:cTn id="23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5" dur="1488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audio>
              <p:cMediaNode vol="80000">
                <p:cTn id="2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seq concurrent="1" nextAc="seek">
              <p:cTn id="23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8" fill="hold">
                      <p:stCondLst>
                        <p:cond delay="0"/>
                      </p:stCondLst>
                      <p:childTnLst>
                        <p:par>
                          <p:cTn id="239" fill="hold">
                            <p:stCondLst>
                              <p:cond delay="0"/>
                            </p:stCondLst>
                            <p:childTnLst>
                              <p:par>
                                <p:cTn id="24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1" dur="1227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audio>
              <p:cMediaNode vol="80000">
                <p:cTn id="2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9279"/>
          <a:stretch/>
        </p:blipFill>
        <p:spPr>
          <a:xfrm>
            <a:off x="208766" y="341376"/>
            <a:ext cx="6070114" cy="62788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0187" y="864718"/>
            <a:ext cx="6075484" cy="599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27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22182"/>
            <a:ext cx="3134345" cy="2192697"/>
          </a:xfrm>
          <a:prstGeom prst="rect">
            <a:avLst/>
          </a:prstGeom>
        </p:spPr>
      </p:pic>
      <p:pic>
        <p:nvPicPr>
          <p:cNvPr id="5" name="１課・２－チャレンジ－１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19600" y="1913731"/>
            <a:ext cx="609600" cy="609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78623" y="3371851"/>
            <a:ext cx="962757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800" b="1" dirty="0"/>
              <a:t>はじめまして</a:t>
            </a:r>
            <a:r>
              <a:rPr lang="ja-JP" altLang="en-US" sz="2800" b="1" dirty="0" smtClean="0"/>
              <a:t>。（</a:t>
            </a:r>
            <a:r>
              <a:rPr lang="en-US" altLang="ja-JP" sz="2800" b="1" dirty="0" smtClean="0"/>
              <a:t>GIỚI THIỆU TÊN </a:t>
            </a:r>
            <a:r>
              <a:rPr lang="ja-JP" altLang="en-US" sz="2800" b="1" dirty="0" smtClean="0"/>
              <a:t>）。</a:t>
            </a:r>
            <a:endParaRPr lang="en-US" altLang="ja-JP" sz="2800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800" b="1" dirty="0" smtClean="0"/>
              <a:t>（</a:t>
            </a:r>
            <a:r>
              <a:rPr lang="en-US" altLang="ja-JP" sz="2800" b="1" dirty="0" smtClean="0"/>
              <a:t>QUỐC TỊCH </a:t>
            </a:r>
            <a:r>
              <a:rPr lang="ja-JP" altLang="en-US" sz="2800" b="1" dirty="0" smtClean="0"/>
              <a:t>） </a:t>
            </a:r>
            <a:r>
              <a:rPr lang="ja-JP" altLang="en-US" sz="2800" b="1" dirty="0"/>
              <a:t>。</a:t>
            </a:r>
            <a:endParaRPr lang="en-US" altLang="ja-JP" sz="2800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800" b="1" dirty="0"/>
              <a:t>（　</a:t>
            </a:r>
            <a:r>
              <a:rPr lang="en-US" altLang="ja-JP" sz="2800" b="1" dirty="0" smtClean="0"/>
              <a:t>TRƯỜNG </a:t>
            </a:r>
            <a:r>
              <a:rPr lang="ja-JP" altLang="en-US" sz="2800" b="1" dirty="0"/>
              <a:t>　） 　の　 （</a:t>
            </a:r>
            <a:r>
              <a:rPr lang="en-US" altLang="ja-JP" sz="2800" b="1" dirty="0"/>
              <a:t> </a:t>
            </a:r>
            <a:r>
              <a:rPr lang="en-US" altLang="ja-JP" sz="2800" b="1" dirty="0" smtClean="0"/>
              <a:t>NGHỀ</a:t>
            </a:r>
            <a:r>
              <a:rPr lang="ja-JP" altLang="en-US" sz="2800" b="1" dirty="0"/>
              <a:t>　） 　です。</a:t>
            </a:r>
            <a:endParaRPr lang="en-US" altLang="ja-JP" sz="2800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800" b="1" dirty="0"/>
              <a:t>（     </a:t>
            </a:r>
            <a:r>
              <a:rPr lang="en-US" altLang="ja-JP" sz="2800" b="1" dirty="0" smtClean="0"/>
              <a:t>TUỔI </a:t>
            </a:r>
            <a:r>
              <a:rPr lang="ja-JP" altLang="en-US" sz="2800" b="1" dirty="0"/>
              <a:t>　</a:t>
            </a:r>
            <a:r>
              <a:rPr lang="ja-JP" altLang="en-US" sz="2800" b="1" dirty="0" smtClean="0"/>
              <a:t>）。</a:t>
            </a:r>
            <a:endParaRPr lang="en-US" altLang="ja-JP" sz="2800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800" b="1" dirty="0"/>
              <a:t>よろしくおねがいします。</a:t>
            </a:r>
            <a:endParaRPr lang="en-US" altLang="ja-JP" sz="2800" b="1" dirty="0"/>
          </a:p>
        </p:txBody>
      </p:sp>
      <p:sp>
        <p:nvSpPr>
          <p:cNvPr id="7" name="Rounded Rectangle 6"/>
          <p:cNvSpPr/>
          <p:nvPr/>
        </p:nvSpPr>
        <p:spPr>
          <a:xfrm>
            <a:off x="1252808" y="3527864"/>
            <a:ext cx="942975" cy="425646"/>
          </a:xfrm>
          <a:prstGeom prst="roundRect">
            <a:avLst/>
          </a:prstGeom>
          <a:solidFill>
            <a:srgbClr val="A5002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400" b="1" dirty="0"/>
              <a:t>パク</a:t>
            </a:r>
            <a:endParaRPr lang="en-US" sz="2400" b="1" dirty="0"/>
          </a:p>
        </p:txBody>
      </p:sp>
      <p:sp>
        <p:nvSpPr>
          <p:cNvPr id="8" name="Rectangle 7"/>
          <p:cNvSpPr/>
          <p:nvPr/>
        </p:nvSpPr>
        <p:spPr>
          <a:xfrm>
            <a:off x="269966" y="485504"/>
            <a:ext cx="11730446" cy="45719"/>
          </a:xfrm>
          <a:prstGeom prst="rect">
            <a:avLst/>
          </a:prstGeom>
          <a:solidFill>
            <a:srgbClr val="B00D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 Same Side Corner Rectangle 8"/>
          <p:cNvSpPr/>
          <p:nvPr/>
        </p:nvSpPr>
        <p:spPr>
          <a:xfrm>
            <a:off x="1724296" y="84363"/>
            <a:ext cx="5120641" cy="435429"/>
          </a:xfrm>
          <a:prstGeom prst="round2SameRect">
            <a:avLst/>
          </a:prstGeom>
          <a:solidFill>
            <a:srgbClr val="B00D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私　の　たんじょうび</a:t>
            </a:r>
            <a:endParaRPr lang="en-US" sz="20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ound Same Side Corner Rectangle 9"/>
          <p:cNvSpPr/>
          <p:nvPr/>
        </p:nvSpPr>
        <p:spPr>
          <a:xfrm>
            <a:off x="269965" y="84363"/>
            <a:ext cx="2342605" cy="446860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UNIT 1  –   PHẦN 2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69966" y="643892"/>
            <a:ext cx="11730446" cy="421320"/>
          </a:xfrm>
          <a:prstGeom prst="rect">
            <a:avLst/>
          </a:prstGeom>
          <a:solidFill>
            <a:srgbClr val="B00D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TÌNH HUỐNG 1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742862" y="1093152"/>
            <a:ext cx="3358218" cy="286035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nói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đếm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ja-JP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さい</a:t>
            </a:r>
            <a:endParaRPr lang="en-US" altLang="ja-JP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Chú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ja-JP" altLang="en-US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いっ</a:t>
            </a:r>
            <a:r>
              <a:rPr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さい　</a:t>
            </a:r>
            <a:endParaRPr lang="en-US" altLang="ja-JP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 </a:t>
            </a:r>
            <a:r>
              <a:rPr lang="en-US" altLang="ja-JP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ja-JP" altLang="en-US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はっ</a:t>
            </a:r>
            <a:r>
              <a:rPr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さい</a:t>
            </a:r>
            <a:endParaRPr lang="en-US" altLang="ja-JP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 </a:t>
            </a:r>
            <a:r>
              <a:rPr lang="en-US" altLang="ja-JP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じゅっ</a:t>
            </a:r>
            <a:r>
              <a:rPr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さい</a:t>
            </a:r>
            <a:endParaRPr lang="en-US" altLang="ja-JP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ja-JP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đuôi</a:t>
            </a: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/ 8 / 10 </a:t>
            </a:r>
            <a:r>
              <a:rPr lang="en-US" altLang="ja-JP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cũng</a:t>
            </a: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tương</a:t>
            </a: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 </a:t>
            </a:r>
            <a:r>
              <a:rPr lang="en-US" altLang="ja-JP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じゅう</a:t>
            </a:r>
            <a:r>
              <a:rPr lang="ja-JP" altLang="en-US" sz="1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いっ</a:t>
            </a:r>
            <a:r>
              <a:rPr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さい</a:t>
            </a:r>
            <a:endParaRPr lang="en-US" altLang="ja-JP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28 </a:t>
            </a:r>
            <a:r>
              <a:rPr lang="en-US" altLang="ja-JP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にじゅう</a:t>
            </a:r>
            <a:r>
              <a:rPr lang="ja-JP" altLang="en-US" sz="1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はっ</a:t>
            </a:r>
            <a:r>
              <a:rPr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さい</a:t>
            </a:r>
            <a:endParaRPr lang="en-US" altLang="ja-JP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90 </a:t>
            </a:r>
            <a:r>
              <a:rPr lang="en-US" altLang="ja-JP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きゅう</a:t>
            </a:r>
            <a:r>
              <a:rPr lang="ja-JP" altLang="en-US" sz="1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じゅっ</a:t>
            </a:r>
            <a:r>
              <a:rPr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さい</a:t>
            </a:r>
            <a:endParaRPr lang="en-US" altLang="ja-JP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7392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69965" y="1065212"/>
            <a:ext cx="1120617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  <a:r>
              <a:rPr lang="ja-JP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ja-JP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なんさい　ですか。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</a:t>
            </a:r>
            <a:r>
              <a:rPr lang="ja-JP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hơn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  </a:t>
            </a:r>
            <a:r>
              <a:rPr lang="ja-JP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おいくつ　ですか</a:t>
            </a:r>
            <a:r>
              <a:rPr lang="ja-JP" alt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69966" y="485504"/>
            <a:ext cx="11730446" cy="45719"/>
          </a:xfrm>
          <a:prstGeom prst="rect">
            <a:avLst/>
          </a:prstGeom>
          <a:solidFill>
            <a:srgbClr val="B00D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 Same Side Corner Rectangle 5"/>
          <p:cNvSpPr/>
          <p:nvPr/>
        </p:nvSpPr>
        <p:spPr>
          <a:xfrm>
            <a:off x="1724296" y="84363"/>
            <a:ext cx="5120641" cy="435429"/>
          </a:xfrm>
          <a:prstGeom prst="round2SameRect">
            <a:avLst/>
          </a:prstGeom>
          <a:solidFill>
            <a:srgbClr val="B00D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私　の　たんじょうび</a:t>
            </a:r>
            <a:endParaRPr lang="en-US" sz="20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ound Same Side Corner Rectangle 6"/>
          <p:cNvSpPr/>
          <p:nvPr/>
        </p:nvSpPr>
        <p:spPr>
          <a:xfrm>
            <a:off x="269965" y="84363"/>
            <a:ext cx="2342605" cy="446860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UNIT 1  –   PHẦN 2</a:t>
            </a:r>
          </a:p>
        </p:txBody>
      </p:sp>
      <p:sp>
        <p:nvSpPr>
          <p:cNvPr id="8" name="Rectangle 7"/>
          <p:cNvSpPr/>
          <p:nvPr/>
        </p:nvSpPr>
        <p:spPr>
          <a:xfrm>
            <a:off x="269966" y="643892"/>
            <a:ext cx="11730446" cy="421320"/>
          </a:xfrm>
          <a:prstGeom prst="rect">
            <a:avLst/>
          </a:prstGeom>
          <a:solidFill>
            <a:srgbClr val="B00D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NGỮ PHÁP</a:t>
            </a:r>
          </a:p>
        </p:txBody>
      </p:sp>
    </p:spTree>
    <p:extLst>
      <p:ext uri="{BB962C8B-B14F-4D97-AF65-F5344CB8AC3E}">
        <p14:creationId xmlns:p14="http://schemas.microsoft.com/office/powerpoint/2010/main" val="2769677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965" y="1185066"/>
            <a:ext cx="3319938" cy="2094115"/>
          </a:xfrm>
          <a:prstGeom prst="rect">
            <a:avLst/>
          </a:prstGeom>
        </p:spPr>
      </p:pic>
      <p:pic>
        <p:nvPicPr>
          <p:cNvPr id="6" name="１課・２－チャレンジ－２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26063" y="1990725"/>
            <a:ext cx="609600" cy="609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45248" y="3019426"/>
            <a:ext cx="962757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ja-JP" altLang="en-US" sz="2800" b="1" dirty="0"/>
              <a:t>カルロスさん</a:t>
            </a:r>
            <a:r>
              <a:rPr lang="ja-JP" altLang="en-US" sz="2800" b="1" dirty="0" smtClean="0"/>
              <a:t>、</a:t>
            </a:r>
            <a:r>
              <a:rPr lang="ja-JP" altLang="en-US" sz="2800" b="1" dirty="0" smtClean="0"/>
              <a:t>（</a:t>
            </a:r>
            <a:r>
              <a:rPr lang="en-US" altLang="ja-JP" sz="2800" b="1" dirty="0" smtClean="0"/>
              <a:t>CÂU HỎI VỀ NGÀY SINH NHẬT</a:t>
            </a:r>
            <a:r>
              <a:rPr lang="ja-JP" altLang="en-US" sz="2800" b="1" dirty="0" smtClean="0"/>
              <a:t>）</a:t>
            </a:r>
            <a:r>
              <a:rPr lang="ja-JP" altLang="en-US" sz="2800" b="1" dirty="0" smtClean="0"/>
              <a:t>。</a:t>
            </a:r>
            <a:endParaRPr lang="en-US" altLang="ja-JP" sz="2800" b="1" dirty="0"/>
          </a:p>
          <a:p>
            <a:pPr>
              <a:lnSpc>
                <a:spcPct val="200000"/>
              </a:lnSpc>
            </a:pPr>
            <a:r>
              <a:rPr lang="ja-JP" altLang="en-US" sz="2800" b="1" dirty="0"/>
              <a:t>（  </a:t>
            </a:r>
            <a:r>
              <a:rPr lang="en-US" altLang="ja-JP" sz="2800" b="1" dirty="0" err="1"/>
              <a:t>tháng</a:t>
            </a:r>
            <a:r>
              <a:rPr lang="en-US" altLang="ja-JP" sz="2800" b="1" dirty="0"/>
              <a:t> </a:t>
            </a:r>
            <a:r>
              <a:rPr lang="ja-JP" altLang="en-US" sz="2800" b="1" dirty="0"/>
              <a:t>） （  </a:t>
            </a:r>
            <a:r>
              <a:rPr lang="en-US" altLang="ja-JP" sz="2800" b="1" dirty="0" err="1"/>
              <a:t>ngày</a:t>
            </a:r>
            <a:r>
              <a:rPr lang="ja-JP" altLang="en-US" sz="2800" b="1" dirty="0"/>
              <a:t>）です。</a:t>
            </a:r>
            <a:endParaRPr lang="en-US" altLang="ja-JP" sz="2800" b="1" dirty="0"/>
          </a:p>
          <a:p>
            <a:pPr>
              <a:lnSpc>
                <a:spcPct val="200000"/>
              </a:lnSpc>
            </a:pPr>
            <a:r>
              <a:rPr lang="ja-JP" altLang="en-US" sz="2800" b="1" dirty="0"/>
              <a:t>パクさん　は？</a:t>
            </a:r>
            <a:endParaRPr lang="en-US" altLang="ja-JP" sz="2800" b="1" dirty="0"/>
          </a:p>
          <a:p>
            <a:pPr>
              <a:lnSpc>
                <a:spcPct val="200000"/>
              </a:lnSpc>
            </a:pPr>
            <a:r>
              <a:rPr lang="ja-JP" altLang="en-US" sz="2800" b="1" dirty="0"/>
              <a:t>（  </a:t>
            </a:r>
            <a:r>
              <a:rPr lang="en-US" altLang="ja-JP" sz="2800" b="1" dirty="0" err="1"/>
              <a:t>tháng</a:t>
            </a:r>
            <a:r>
              <a:rPr lang="en-US" altLang="ja-JP" sz="2800" b="1" dirty="0"/>
              <a:t> </a:t>
            </a:r>
            <a:r>
              <a:rPr lang="ja-JP" altLang="en-US" sz="2800" b="1" dirty="0"/>
              <a:t>） （  </a:t>
            </a:r>
            <a:r>
              <a:rPr lang="en-US" altLang="ja-JP" sz="2800" b="1" dirty="0" err="1"/>
              <a:t>ngày</a:t>
            </a:r>
            <a:r>
              <a:rPr lang="ja-JP" altLang="en-US" sz="2800" b="1" dirty="0"/>
              <a:t>）です。</a:t>
            </a:r>
            <a:endParaRPr lang="en-US" altLang="ja-JP" sz="2800" b="1" dirty="0"/>
          </a:p>
          <a:p>
            <a:pPr>
              <a:lnSpc>
                <a:spcPct val="200000"/>
              </a:lnSpc>
            </a:pPr>
            <a:endParaRPr lang="en-US" altLang="ja-JP" sz="2800" b="1" dirty="0"/>
          </a:p>
        </p:txBody>
      </p:sp>
      <p:sp>
        <p:nvSpPr>
          <p:cNvPr id="8" name="Rounded Rectangle 7"/>
          <p:cNvSpPr/>
          <p:nvPr/>
        </p:nvSpPr>
        <p:spPr>
          <a:xfrm>
            <a:off x="118939" y="3314409"/>
            <a:ext cx="1353221" cy="512357"/>
          </a:xfrm>
          <a:prstGeom prst="roundRect">
            <a:avLst/>
          </a:prstGeom>
          <a:solidFill>
            <a:srgbClr val="A5002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600" b="1" dirty="0"/>
              <a:t>パ</a:t>
            </a:r>
            <a:r>
              <a:rPr lang="ja-JP" altLang="en-US" sz="1600" b="1" dirty="0" smtClean="0"/>
              <a:t>ク</a:t>
            </a:r>
            <a:endParaRPr lang="en-US" altLang="ja-JP" sz="1600" b="1" dirty="0" smtClean="0"/>
          </a:p>
          <a:p>
            <a:pPr algn="ctr"/>
            <a:r>
              <a:rPr lang="ja-JP" altLang="en-US" sz="1600" b="1" dirty="0"/>
              <a:t>（</a:t>
            </a:r>
            <a:r>
              <a:rPr lang="ja-JP" altLang="en-US" sz="1600" b="1" dirty="0" smtClean="0"/>
              <a:t>ぱく）</a:t>
            </a:r>
            <a:endParaRPr lang="en-US" sz="1600" b="1" dirty="0"/>
          </a:p>
        </p:txBody>
      </p:sp>
      <p:sp>
        <p:nvSpPr>
          <p:cNvPr id="9" name="Rounded Rectangle 8"/>
          <p:cNvSpPr/>
          <p:nvPr/>
        </p:nvSpPr>
        <p:spPr>
          <a:xfrm>
            <a:off x="118939" y="4143763"/>
            <a:ext cx="1365738" cy="580064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 b="1" dirty="0"/>
              <a:t>カルロ</a:t>
            </a:r>
            <a:r>
              <a:rPr lang="ja-JP" altLang="en-US" sz="1400" b="1" dirty="0" smtClean="0"/>
              <a:t>ス</a:t>
            </a:r>
            <a:endParaRPr lang="en-US" altLang="ja-JP" sz="1400" b="1" dirty="0" smtClean="0"/>
          </a:p>
          <a:p>
            <a:pPr algn="ctr"/>
            <a:r>
              <a:rPr lang="ja-JP" altLang="en-US" sz="1400" b="1" dirty="0"/>
              <a:t>（かるろす）</a:t>
            </a:r>
            <a:endParaRPr lang="en-US" sz="1400" b="1" dirty="0"/>
          </a:p>
        </p:txBody>
      </p:sp>
      <p:sp>
        <p:nvSpPr>
          <p:cNvPr id="11" name="Rectangle 10"/>
          <p:cNvSpPr/>
          <p:nvPr/>
        </p:nvSpPr>
        <p:spPr>
          <a:xfrm>
            <a:off x="269966" y="485504"/>
            <a:ext cx="11730446" cy="45719"/>
          </a:xfrm>
          <a:prstGeom prst="rect">
            <a:avLst/>
          </a:prstGeom>
          <a:solidFill>
            <a:srgbClr val="B00D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 Same Side Corner Rectangle 11"/>
          <p:cNvSpPr/>
          <p:nvPr/>
        </p:nvSpPr>
        <p:spPr>
          <a:xfrm>
            <a:off x="1724296" y="84363"/>
            <a:ext cx="5120641" cy="435429"/>
          </a:xfrm>
          <a:prstGeom prst="round2SameRect">
            <a:avLst/>
          </a:prstGeom>
          <a:solidFill>
            <a:srgbClr val="B00D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私　の　たんじょうび</a:t>
            </a:r>
            <a:endParaRPr lang="en-US" sz="20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ound Same Side Corner Rectangle 12"/>
          <p:cNvSpPr/>
          <p:nvPr/>
        </p:nvSpPr>
        <p:spPr>
          <a:xfrm>
            <a:off x="269965" y="84363"/>
            <a:ext cx="2342605" cy="446860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UNIT 1  –   PHẦN 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69966" y="643892"/>
            <a:ext cx="11730446" cy="421320"/>
          </a:xfrm>
          <a:prstGeom prst="rect">
            <a:avLst/>
          </a:prstGeom>
          <a:solidFill>
            <a:srgbClr val="B00D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TÌNH HUỐNG 2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149224" y="5064728"/>
            <a:ext cx="1353221" cy="512357"/>
          </a:xfrm>
          <a:prstGeom prst="roundRect">
            <a:avLst/>
          </a:prstGeom>
          <a:solidFill>
            <a:srgbClr val="A5002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600" b="1" dirty="0"/>
              <a:t>パ</a:t>
            </a:r>
            <a:r>
              <a:rPr lang="ja-JP" altLang="en-US" sz="1600" b="1" dirty="0" smtClean="0"/>
              <a:t>ク</a:t>
            </a:r>
            <a:endParaRPr lang="en-US" altLang="ja-JP" sz="1600" b="1" dirty="0" smtClean="0"/>
          </a:p>
          <a:p>
            <a:pPr algn="ctr"/>
            <a:r>
              <a:rPr lang="ja-JP" altLang="en-US" sz="1600" b="1" dirty="0"/>
              <a:t>（</a:t>
            </a:r>
            <a:r>
              <a:rPr lang="ja-JP" altLang="en-US" sz="1600" b="1" dirty="0" smtClean="0"/>
              <a:t>ぱく）</a:t>
            </a:r>
            <a:endParaRPr lang="en-US" sz="1600" b="1" dirty="0"/>
          </a:p>
        </p:txBody>
      </p:sp>
      <p:sp>
        <p:nvSpPr>
          <p:cNvPr id="17" name="Rounded Rectangle 16"/>
          <p:cNvSpPr/>
          <p:nvPr/>
        </p:nvSpPr>
        <p:spPr>
          <a:xfrm>
            <a:off x="149224" y="5894082"/>
            <a:ext cx="1365738" cy="580064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 b="1" dirty="0"/>
              <a:t>カルロ</a:t>
            </a:r>
            <a:r>
              <a:rPr lang="ja-JP" altLang="en-US" sz="1400" b="1" dirty="0" smtClean="0"/>
              <a:t>ス</a:t>
            </a:r>
            <a:endParaRPr lang="en-US" altLang="ja-JP" sz="1400" b="1" dirty="0" smtClean="0"/>
          </a:p>
          <a:p>
            <a:pPr algn="ctr"/>
            <a:r>
              <a:rPr lang="ja-JP" altLang="en-US" sz="1400" b="1" dirty="0"/>
              <a:t>（かるろす）</a:t>
            </a:r>
            <a:endParaRPr lang="en-US" sz="1400" b="1" dirty="0"/>
          </a:p>
        </p:txBody>
      </p:sp>
      <p:sp>
        <p:nvSpPr>
          <p:cNvPr id="2" name="Rectangle 1"/>
          <p:cNvSpPr/>
          <p:nvPr/>
        </p:nvSpPr>
        <p:spPr>
          <a:xfrm>
            <a:off x="6776867" y="1065212"/>
            <a:ext cx="5223545" cy="147732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Cách nói 31 ngày trong tháng 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Từ ngày 2 đến ngày 10 : có đuôi là </a:t>
            </a:r>
            <a:r>
              <a:rPr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か </a:t>
            </a: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(chi tiết x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 slide)  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Từ ngày 11 đến ngày 31: cơ bản là số đếm + </a:t>
            </a:r>
            <a:r>
              <a:rPr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にち</a:t>
            </a: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rừ các ngày 14, 20, 24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Cách nói 12 tháng trong 1 năm 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Cách đếm 12 tháng trong năm : số đếm + đuôi </a:t>
            </a:r>
            <a:r>
              <a:rPr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がつ</a:t>
            </a:r>
            <a:endParaRPr lang="en-US" altLang="ja-JP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1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8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40244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69966" y="485504"/>
            <a:ext cx="11730446" cy="45719"/>
          </a:xfrm>
          <a:prstGeom prst="rect">
            <a:avLst/>
          </a:prstGeom>
          <a:solidFill>
            <a:srgbClr val="B00D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 Same Side Corner Rectangle 4"/>
          <p:cNvSpPr/>
          <p:nvPr/>
        </p:nvSpPr>
        <p:spPr>
          <a:xfrm>
            <a:off x="1724296" y="84363"/>
            <a:ext cx="5120641" cy="435429"/>
          </a:xfrm>
          <a:prstGeom prst="round2SameRect">
            <a:avLst/>
          </a:prstGeom>
          <a:solidFill>
            <a:srgbClr val="B00D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私　の　たんじょうび</a:t>
            </a:r>
            <a:endParaRPr lang="en-US" sz="20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ound Same Side Corner Rectangle 5"/>
          <p:cNvSpPr/>
          <p:nvPr/>
        </p:nvSpPr>
        <p:spPr>
          <a:xfrm>
            <a:off x="269965" y="84363"/>
            <a:ext cx="2342605" cy="446860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UNIT 1  –   PHẦN 2</a:t>
            </a:r>
          </a:p>
        </p:txBody>
      </p:sp>
      <p:sp>
        <p:nvSpPr>
          <p:cNvPr id="7" name="Rectangle 6"/>
          <p:cNvSpPr/>
          <p:nvPr/>
        </p:nvSpPr>
        <p:spPr>
          <a:xfrm>
            <a:off x="269966" y="643892"/>
            <a:ext cx="11730446" cy="421320"/>
          </a:xfrm>
          <a:prstGeom prst="rect">
            <a:avLst/>
          </a:prstGeom>
          <a:solidFill>
            <a:srgbClr val="B00D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NGỮ PHÁP</a:t>
            </a:r>
          </a:p>
        </p:txBody>
      </p:sp>
      <p:sp>
        <p:nvSpPr>
          <p:cNvPr id="8" name="Rectangle 7"/>
          <p:cNvSpPr/>
          <p:nvPr/>
        </p:nvSpPr>
        <p:spPr>
          <a:xfrm>
            <a:off x="483401" y="1254464"/>
            <a:ext cx="583167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いつ）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ja-JP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おたんじょうび　は　いつ　ですか。</a:t>
            </a:r>
            <a:endParaRPr lang="en-US" altLang="ja-JP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Trả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lời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ja-JP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[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tháng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] [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]</a:t>
            </a:r>
            <a:r>
              <a:rPr lang="ja-JP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です。</a:t>
            </a:r>
            <a:endParaRPr lang="en-US" altLang="ja-JP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3234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639" y="1137379"/>
            <a:ext cx="4462368" cy="29930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74176"/>
            <a:ext cx="10588255" cy="10632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990495" y="1190760"/>
            <a:ext cx="4097988" cy="29396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617646" y="3838754"/>
            <a:ext cx="4612618" cy="3058064"/>
          </a:xfrm>
          <a:prstGeom prst="rect">
            <a:avLst/>
          </a:prstGeom>
        </p:spPr>
      </p:pic>
      <p:pic>
        <p:nvPicPr>
          <p:cNvPr id="9" name="bài nghe unit 1 phần 2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619155" y="4833003"/>
            <a:ext cx="609600" cy="609600"/>
          </a:xfrm>
          <a:prstGeom prst="rect">
            <a:avLst/>
          </a:prstGeom>
        </p:spPr>
      </p:pic>
      <p:pic>
        <p:nvPicPr>
          <p:cNvPr id="10" name="bài nghe unit 1 phần 2 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230264" y="1363785"/>
            <a:ext cx="609600" cy="609600"/>
          </a:xfrm>
          <a:prstGeom prst="rect">
            <a:avLst/>
          </a:prstGeom>
        </p:spPr>
      </p:pic>
      <p:pic>
        <p:nvPicPr>
          <p:cNvPr id="11" name="bài nghe unit 1 phần 2 1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2894013" y="1452563"/>
            <a:ext cx="609600" cy="520822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10279793" y="6375982"/>
            <a:ext cx="1512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1" dirty="0"/>
              <a:t>きょうし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1018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4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441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374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60606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" y="0"/>
            <a:ext cx="6139540" cy="905774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たんじょうび</a:t>
            </a:r>
            <a:endParaRPr lang="en-US" sz="3200" b="1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" y="1100170"/>
            <a:ext cx="6139540" cy="826020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ブラジル</a:t>
            </a:r>
            <a:endParaRPr lang="en-US" sz="3200" b="1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" y="2145945"/>
            <a:ext cx="6139540" cy="826020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～がつ</a:t>
            </a:r>
            <a:endParaRPr lang="en-US" sz="3200" b="1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3166361"/>
            <a:ext cx="6139540" cy="826020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～か</a:t>
            </a:r>
            <a:endParaRPr lang="en-US" sz="3200" b="1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139539" y="1192641"/>
            <a:ext cx="3737885" cy="57812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NƯỚC BRAZIL</a:t>
            </a:r>
            <a:endParaRPr lang="en-US" sz="3200" b="1" dirty="0">
              <a:ln w="0">
                <a:noFill/>
              </a:ln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139539" y="2254155"/>
            <a:ext cx="3737885" cy="57812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THÁNG (ĐV ĐẾM)</a:t>
            </a:r>
            <a:endParaRPr lang="en-US" sz="3200" b="1" dirty="0">
              <a:ln w="0">
                <a:noFill/>
              </a:ln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139539" y="3258832"/>
            <a:ext cx="5319036" cy="57812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NGÀY 2 ~ NGÀY 10, 14 , 20 , 24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139539" y="166286"/>
            <a:ext cx="3737885" cy="57812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NGÀY SINH NHẬT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4116330"/>
            <a:ext cx="6139540" cy="826020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～にち</a:t>
            </a:r>
            <a:endParaRPr lang="en-US" sz="3200" b="1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0" y="5077461"/>
            <a:ext cx="6139540" cy="826020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～さい</a:t>
            </a:r>
            <a:endParaRPr lang="en-US" sz="3200" b="1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0" y="6046168"/>
            <a:ext cx="6139540" cy="826020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いつ</a:t>
            </a:r>
            <a:endParaRPr lang="en-US" sz="3200" b="1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139540" y="4207235"/>
            <a:ext cx="3737884" cy="57812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CÁC NGÀY CÒN LẠI</a:t>
            </a:r>
            <a:endParaRPr lang="en-US" sz="3200" b="1" dirty="0">
              <a:ln w="0">
                <a:noFill/>
              </a:ln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139540" y="5133962"/>
            <a:ext cx="3737884" cy="57812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TUỔI  (ĐV ĐẾM)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139539" y="6138639"/>
            <a:ext cx="3737885" cy="57812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KHI NÀO? (TỪ HỎI)</a:t>
            </a:r>
            <a:endParaRPr lang="en-US" sz="3200" b="1" dirty="0">
              <a:ln w="0">
                <a:noFill/>
              </a:ln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2" name="誕生日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85445" y="245750"/>
            <a:ext cx="414274" cy="414274"/>
          </a:xfrm>
          <a:prstGeom prst="rect">
            <a:avLst/>
          </a:prstGeom>
        </p:spPr>
      </p:pic>
      <p:pic>
        <p:nvPicPr>
          <p:cNvPr id="33" name="ブラジル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21894" y="1292789"/>
            <a:ext cx="377825" cy="377825"/>
          </a:xfrm>
          <a:prstGeom prst="rect">
            <a:avLst/>
          </a:prstGeom>
        </p:spPr>
      </p:pic>
      <p:pic>
        <p:nvPicPr>
          <p:cNvPr id="34" name="いつ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17627" y="6252968"/>
            <a:ext cx="413956" cy="413956"/>
          </a:xfrm>
          <a:prstGeom prst="rect">
            <a:avLst/>
          </a:prstGeom>
        </p:spPr>
      </p:pic>
      <p:pic>
        <p:nvPicPr>
          <p:cNvPr id="35" name="歳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17627" y="5288701"/>
            <a:ext cx="354838" cy="354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632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3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4" fill="hold">
                      <p:stCondLst>
                        <p:cond delay="0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7" dur="363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seq concurrent="1" nextAc="seek">
              <p:cTn id="78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9" fill="hold">
                      <p:stCondLst>
                        <p:cond delay="0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2" dur="2377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seq concurrent="1" nextAc="seek">
              <p:cTn id="83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4" fill="hold">
                      <p:stCondLst>
                        <p:cond delay="0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7" dur="2795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  <p:seq concurrent="1" nextAc="seek">
              <p:cTn id="88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9" fill="hold">
                      <p:stCondLst>
                        <p:cond delay="0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2" dur="1567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audio>
              <p:cMediaNode vol="80000">
                <p:cTn id="9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  <p:audio>
              <p:cMediaNode vol="80000">
                <p:cTn id="9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  <p:audio>
              <p:cMediaNode vol="80000">
                <p:cTn id="9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audio>
              <p:cMediaNode vol="80000">
                <p:cTn id="9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" y="-1481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SỐ 1</a:t>
            </a:r>
          </a:p>
        </p:txBody>
      </p:sp>
      <p:sp>
        <p:nvSpPr>
          <p:cNvPr id="6" name="Rectangle 5"/>
          <p:cNvSpPr/>
          <p:nvPr/>
        </p:nvSpPr>
        <p:spPr>
          <a:xfrm>
            <a:off x="-1" y="854007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SỐ 2</a:t>
            </a:r>
          </a:p>
        </p:txBody>
      </p:sp>
      <p:sp>
        <p:nvSpPr>
          <p:cNvPr id="7" name="Rectangle 6"/>
          <p:cNvSpPr/>
          <p:nvPr/>
        </p:nvSpPr>
        <p:spPr>
          <a:xfrm>
            <a:off x="-1" y="1695199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SỐ 3</a:t>
            </a:r>
          </a:p>
        </p:txBody>
      </p:sp>
      <p:sp>
        <p:nvSpPr>
          <p:cNvPr id="8" name="Rectangle 7"/>
          <p:cNvSpPr/>
          <p:nvPr/>
        </p:nvSpPr>
        <p:spPr>
          <a:xfrm>
            <a:off x="-1" y="2536391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SỐ 4</a:t>
            </a:r>
          </a:p>
        </p:txBody>
      </p:sp>
      <p:sp>
        <p:nvSpPr>
          <p:cNvPr id="9" name="Rectangle 8"/>
          <p:cNvSpPr/>
          <p:nvPr/>
        </p:nvSpPr>
        <p:spPr>
          <a:xfrm>
            <a:off x="-1" y="3377583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SỐ 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04836" y="-1481"/>
            <a:ext cx="2375926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/>
              <a:t>いち</a:t>
            </a:r>
            <a:endParaRPr lang="en-US" sz="3200" b="1" dirty="0"/>
          </a:p>
        </p:txBody>
      </p:sp>
      <p:sp>
        <p:nvSpPr>
          <p:cNvPr id="13" name="Rectangle 12"/>
          <p:cNvSpPr/>
          <p:nvPr/>
        </p:nvSpPr>
        <p:spPr>
          <a:xfrm>
            <a:off x="1004836" y="854007"/>
            <a:ext cx="2375926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/>
              <a:t>に</a:t>
            </a:r>
            <a:endParaRPr lang="en-US" sz="3200" b="1" dirty="0"/>
          </a:p>
        </p:txBody>
      </p:sp>
      <p:sp>
        <p:nvSpPr>
          <p:cNvPr id="14" name="Rectangle 13"/>
          <p:cNvSpPr/>
          <p:nvPr/>
        </p:nvSpPr>
        <p:spPr>
          <a:xfrm>
            <a:off x="1004836" y="1695199"/>
            <a:ext cx="2375926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/>
              <a:t>さん</a:t>
            </a:r>
            <a:endParaRPr lang="en-US" sz="3200" b="1" dirty="0"/>
          </a:p>
        </p:txBody>
      </p:sp>
      <p:sp>
        <p:nvSpPr>
          <p:cNvPr id="15" name="Rectangle 14"/>
          <p:cNvSpPr/>
          <p:nvPr/>
        </p:nvSpPr>
        <p:spPr>
          <a:xfrm>
            <a:off x="1004836" y="2536391"/>
            <a:ext cx="2375926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/>
              <a:t>し｜よん</a:t>
            </a:r>
            <a:endParaRPr lang="en-US" sz="3200" b="1" dirty="0"/>
          </a:p>
        </p:txBody>
      </p:sp>
      <p:sp>
        <p:nvSpPr>
          <p:cNvPr id="16" name="Rectangle 15"/>
          <p:cNvSpPr/>
          <p:nvPr/>
        </p:nvSpPr>
        <p:spPr>
          <a:xfrm>
            <a:off x="1004836" y="3377583"/>
            <a:ext cx="2375926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/>
              <a:t>ご</a:t>
            </a:r>
            <a:endParaRPr lang="en-US" sz="32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9895986" y="763488"/>
            <a:ext cx="790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39" name="s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34"/>
          <a:stretch>
            <a:fillRect/>
          </a:stretch>
        </p:blipFill>
        <p:spPr>
          <a:xfrm>
            <a:off x="3076908" y="18386"/>
            <a:ext cx="609600" cy="609600"/>
          </a:xfrm>
          <a:prstGeom prst="rect">
            <a:avLst/>
          </a:prstGeom>
        </p:spPr>
      </p:pic>
      <p:pic>
        <p:nvPicPr>
          <p:cNvPr id="40" name="so 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4"/>
          <a:stretch>
            <a:fillRect/>
          </a:stretch>
        </p:blipFill>
        <p:spPr>
          <a:xfrm>
            <a:off x="3083992" y="862210"/>
            <a:ext cx="609600" cy="609600"/>
          </a:xfrm>
          <a:prstGeom prst="rect">
            <a:avLst/>
          </a:prstGeom>
        </p:spPr>
      </p:pic>
      <p:pic>
        <p:nvPicPr>
          <p:cNvPr id="41" name="so 3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4"/>
          <a:stretch>
            <a:fillRect/>
          </a:stretch>
        </p:blipFill>
        <p:spPr>
          <a:xfrm>
            <a:off x="3083992" y="1675555"/>
            <a:ext cx="609600" cy="609600"/>
          </a:xfrm>
          <a:prstGeom prst="rect">
            <a:avLst/>
          </a:prstGeom>
        </p:spPr>
      </p:pic>
      <p:pic>
        <p:nvPicPr>
          <p:cNvPr id="42" name="so 4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4"/>
          <a:stretch>
            <a:fillRect/>
          </a:stretch>
        </p:blipFill>
        <p:spPr>
          <a:xfrm>
            <a:off x="3066362" y="2516747"/>
            <a:ext cx="609600" cy="609600"/>
          </a:xfrm>
          <a:prstGeom prst="rect">
            <a:avLst/>
          </a:prstGeom>
        </p:spPr>
      </p:pic>
      <p:pic>
        <p:nvPicPr>
          <p:cNvPr id="43" name="so 5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4"/>
          <a:stretch>
            <a:fillRect/>
          </a:stretch>
        </p:blipFill>
        <p:spPr>
          <a:xfrm>
            <a:off x="3078156" y="3397450"/>
            <a:ext cx="609600" cy="609600"/>
          </a:xfrm>
          <a:prstGeom prst="rect">
            <a:avLst/>
          </a:prstGeom>
        </p:spPr>
      </p:pic>
      <p:sp>
        <p:nvSpPr>
          <p:cNvPr id="56" name="Rectangle 55"/>
          <p:cNvSpPr/>
          <p:nvPr/>
        </p:nvSpPr>
        <p:spPr>
          <a:xfrm>
            <a:off x="-722" y="4324798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SỐ </a:t>
            </a:r>
            <a:r>
              <a:rPr lang="en-US" sz="3200" dirty="0" smtClean="0"/>
              <a:t>6</a:t>
            </a:r>
            <a:endParaRPr lang="en-US" sz="3200" dirty="0"/>
          </a:p>
        </p:txBody>
      </p:sp>
      <p:sp>
        <p:nvSpPr>
          <p:cNvPr id="57" name="Rectangle 56"/>
          <p:cNvSpPr/>
          <p:nvPr/>
        </p:nvSpPr>
        <p:spPr>
          <a:xfrm>
            <a:off x="-722" y="5165990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SỐ </a:t>
            </a:r>
            <a:r>
              <a:rPr lang="en-US" sz="3200" dirty="0" smtClean="0"/>
              <a:t>7</a:t>
            </a:r>
            <a:endParaRPr lang="en-US" sz="3200" dirty="0"/>
          </a:p>
        </p:txBody>
      </p:sp>
      <p:sp>
        <p:nvSpPr>
          <p:cNvPr id="58" name="Rectangle 57"/>
          <p:cNvSpPr/>
          <p:nvPr/>
        </p:nvSpPr>
        <p:spPr>
          <a:xfrm>
            <a:off x="-722" y="6007182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SỐ </a:t>
            </a:r>
            <a:r>
              <a:rPr lang="en-US" sz="3200" dirty="0" smtClean="0"/>
              <a:t>8</a:t>
            </a:r>
            <a:endParaRPr lang="en-US" sz="3200" dirty="0"/>
          </a:p>
        </p:txBody>
      </p:sp>
      <p:sp>
        <p:nvSpPr>
          <p:cNvPr id="59" name="Rectangle 58"/>
          <p:cNvSpPr/>
          <p:nvPr/>
        </p:nvSpPr>
        <p:spPr>
          <a:xfrm>
            <a:off x="1004836" y="4331006"/>
            <a:ext cx="2375926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/>
              <a:t>ろく</a:t>
            </a:r>
            <a:endParaRPr lang="en-US" sz="3200" b="1" dirty="0"/>
          </a:p>
        </p:txBody>
      </p:sp>
      <p:sp>
        <p:nvSpPr>
          <p:cNvPr id="60" name="Rectangle 59"/>
          <p:cNvSpPr/>
          <p:nvPr/>
        </p:nvSpPr>
        <p:spPr>
          <a:xfrm>
            <a:off x="1004835" y="5159782"/>
            <a:ext cx="2375927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/>
              <a:t>な</a:t>
            </a:r>
            <a:r>
              <a:rPr lang="ja-JP" altLang="en-US" sz="3200" b="1" dirty="0" smtClean="0"/>
              <a:t>な｜しち</a:t>
            </a:r>
            <a:r>
              <a:rPr lang="en-US" altLang="ja-JP" sz="3200" b="1" dirty="0" smtClean="0"/>
              <a:t> </a:t>
            </a:r>
            <a:endParaRPr lang="en-US" sz="3200" b="1" dirty="0"/>
          </a:p>
        </p:txBody>
      </p:sp>
      <p:sp>
        <p:nvSpPr>
          <p:cNvPr id="61" name="Rectangle 60"/>
          <p:cNvSpPr/>
          <p:nvPr/>
        </p:nvSpPr>
        <p:spPr>
          <a:xfrm>
            <a:off x="1004836" y="6007182"/>
            <a:ext cx="2375926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 smtClean="0"/>
              <a:t>はち</a:t>
            </a:r>
            <a:endParaRPr lang="en-US" sz="3200" b="1" dirty="0"/>
          </a:p>
        </p:txBody>
      </p:sp>
      <p:pic>
        <p:nvPicPr>
          <p:cNvPr id="62" name="so 6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4"/>
          <a:stretch>
            <a:fillRect/>
          </a:stretch>
        </p:blipFill>
        <p:spPr>
          <a:xfrm>
            <a:off x="3066362" y="4378406"/>
            <a:ext cx="609600" cy="609600"/>
          </a:xfrm>
          <a:prstGeom prst="rect">
            <a:avLst/>
          </a:prstGeom>
        </p:spPr>
      </p:pic>
      <p:pic>
        <p:nvPicPr>
          <p:cNvPr id="63" name="so 7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4"/>
          <a:stretch>
            <a:fillRect/>
          </a:stretch>
        </p:blipFill>
        <p:spPr>
          <a:xfrm>
            <a:off x="3066362" y="5197415"/>
            <a:ext cx="609600" cy="609600"/>
          </a:xfrm>
          <a:prstGeom prst="rect">
            <a:avLst/>
          </a:prstGeom>
        </p:spPr>
      </p:pic>
      <p:pic>
        <p:nvPicPr>
          <p:cNvPr id="64" name="so 8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4"/>
          <a:stretch>
            <a:fillRect/>
          </a:stretch>
        </p:blipFill>
        <p:spPr>
          <a:xfrm>
            <a:off x="3066362" y="6044815"/>
            <a:ext cx="609600" cy="609600"/>
          </a:xfrm>
          <a:prstGeom prst="rect">
            <a:avLst/>
          </a:prstGeom>
        </p:spPr>
      </p:pic>
      <p:sp>
        <p:nvSpPr>
          <p:cNvPr id="65" name="Rectangle 64"/>
          <p:cNvSpPr/>
          <p:nvPr/>
        </p:nvSpPr>
        <p:spPr>
          <a:xfrm>
            <a:off x="5902745" y="6231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9</a:t>
            </a:r>
            <a:endParaRPr lang="en-US" sz="3200" dirty="0"/>
          </a:p>
        </p:txBody>
      </p:sp>
      <p:sp>
        <p:nvSpPr>
          <p:cNvPr id="66" name="Rectangle 65"/>
          <p:cNvSpPr/>
          <p:nvPr/>
        </p:nvSpPr>
        <p:spPr>
          <a:xfrm>
            <a:off x="5902745" y="861719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10</a:t>
            </a:r>
            <a:endParaRPr lang="en-US" sz="3200" dirty="0"/>
          </a:p>
        </p:txBody>
      </p:sp>
      <p:sp>
        <p:nvSpPr>
          <p:cNvPr id="67" name="Rectangle 66"/>
          <p:cNvSpPr/>
          <p:nvPr/>
        </p:nvSpPr>
        <p:spPr>
          <a:xfrm>
            <a:off x="5902745" y="1702911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11</a:t>
            </a:r>
            <a:endParaRPr lang="en-US" sz="3200" dirty="0"/>
          </a:p>
        </p:txBody>
      </p:sp>
      <p:sp>
        <p:nvSpPr>
          <p:cNvPr id="68" name="Rectangle 67"/>
          <p:cNvSpPr/>
          <p:nvPr/>
        </p:nvSpPr>
        <p:spPr>
          <a:xfrm>
            <a:off x="5902745" y="2544103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12</a:t>
            </a:r>
            <a:endParaRPr lang="en-US" sz="3200" dirty="0"/>
          </a:p>
        </p:txBody>
      </p:sp>
      <p:sp>
        <p:nvSpPr>
          <p:cNvPr id="69" name="Rectangle 68"/>
          <p:cNvSpPr/>
          <p:nvPr/>
        </p:nvSpPr>
        <p:spPr>
          <a:xfrm>
            <a:off x="5902745" y="3385295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13</a:t>
            </a:r>
            <a:endParaRPr lang="en-US" sz="3200" dirty="0"/>
          </a:p>
        </p:txBody>
      </p:sp>
      <p:sp>
        <p:nvSpPr>
          <p:cNvPr id="70" name="Rectangle 69"/>
          <p:cNvSpPr/>
          <p:nvPr/>
        </p:nvSpPr>
        <p:spPr>
          <a:xfrm>
            <a:off x="6907581" y="6231"/>
            <a:ext cx="2970775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/>
              <a:t>きゅ</a:t>
            </a:r>
            <a:r>
              <a:rPr lang="ja-JP" altLang="en-US" sz="3200" b="1" dirty="0" smtClean="0"/>
              <a:t>う｜</a:t>
            </a:r>
            <a:r>
              <a:rPr lang="ja-JP" altLang="en-US" sz="3200" b="1" dirty="0"/>
              <a:t>く</a:t>
            </a:r>
            <a:endParaRPr lang="en-US" sz="3200" b="1" dirty="0"/>
          </a:p>
        </p:txBody>
      </p:sp>
      <p:sp>
        <p:nvSpPr>
          <p:cNvPr id="71" name="Rectangle 70"/>
          <p:cNvSpPr/>
          <p:nvPr/>
        </p:nvSpPr>
        <p:spPr>
          <a:xfrm>
            <a:off x="6907581" y="861719"/>
            <a:ext cx="2970775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/>
              <a:t>じゅう</a:t>
            </a:r>
            <a:endParaRPr lang="en-US" sz="3200" b="1" dirty="0"/>
          </a:p>
        </p:txBody>
      </p:sp>
      <p:sp>
        <p:nvSpPr>
          <p:cNvPr id="72" name="Rectangle 71"/>
          <p:cNvSpPr/>
          <p:nvPr/>
        </p:nvSpPr>
        <p:spPr>
          <a:xfrm>
            <a:off x="6907581" y="1702911"/>
            <a:ext cx="2970775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/>
              <a:t>じゅういち</a:t>
            </a:r>
            <a:endParaRPr lang="en-US" sz="3200" b="1" dirty="0"/>
          </a:p>
        </p:txBody>
      </p:sp>
      <p:sp>
        <p:nvSpPr>
          <p:cNvPr id="73" name="Rectangle 72"/>
          <p:cNvSpPr/>
          <p:nvPr/>
        </p:nvSpPr>
        <p:spPr>
          <a:xfrm>
            <a:off x="6907581" y="2544103"/>
            <a:ext cx="2970775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/>
              <a:t>じゅうに</a:t>
            </a:r>
            <a:endParaRPr lang="en-US" sz="3200" b="1" dirty="0"/>
          </a:p>
        </p:txBody>
      </p:sp>
      <p:sp>
        <p:nvSpPr>
          <p:cNvPr id="74" name="Rectangle 73"/>
          <p:cNvSpPr/>
          <p:nvPr/>
        </p:nvSpPr>
        <p:spPr>
          <a:xfrm>
            <a:off x="6907581" y="3385295"/>
            <a:ext cx="2970775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/>
              <a:t>じゅうさん</a:t>
            </a:r>
            <a:endParaRPr lang="en-US" sz="3200" b="1" dirty="0"/>
          </a:p>
        </p:txBody>
      </p:sp>
      <p:sp>
        <p:nvSpPr>
          <p:cNvPr id="80" name="Rectangle 79"/>
          <p:cNvSpPr/>
          <p:nvPr/>
        </p:nvSpPr>
        <p:spPr>
          <a:xfrm>
            <a:off x="5902024" y="4332510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14</a:t>
            </a:r>
            <a:endParaRPr lang="en-US" sz="3200" dirty="0"/>
          </a:p>
        </p:txBody>
      </p:sp>
      <p:sp>
        <p:nvSpPr>
          <p:cNvPr id="81" name="Rectangle 80"/>
          <p:cNvSpPr/>
          <p:nvPr/>
        </p:nvSpPr>
        <p:spPr>
          <a:xfrm>
            <a:off x="5902024" y="5173702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15</a:t>
            </a:r>
            <a:endParaRPr lang="en-US" sz="3200" dirty="0"/>
          </a:p>
        </p:txBody>
      </p:sp>
      <p:sp>
        <p:nvSpPr>
          <p:cNvPr id="83" name="Rectangle 82"/>
          <p:cNvSpPr/>
          <p:nvPr/>
        </p:nvSpPr>
        <p:spPr>
          <a:xfrm>
            <a:off x="6907581" y="4338718"/>
            <a:ext cx="2970775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/>
              <a:t>じゅうよん</a:t>
            </a:r>
            <a:endParaRPr lang="en-US" sz="3200" b="1" dirty="0"/>
          </a:p>
        </p:txBody>
      </p:sp>
      <p:sp>
        <p:nvSpPr>
          <p:cNvPr id="84" name="Rectangle 83"/>
          <p:cNvSpPr/>
          <p:nvPr/>
        </p:nvSpPr>
        <p:spPr>
          <a:xfrm>
            <a:off x="6907581" y="5167494"/>
            <a:ext cx="2970776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/>
              <a:t>じゅうご</a:t>
            </a:r>
            <a:endParaRPr lang="en-US" sz="3200" b="1" dirty="0"/>
          </a:p>
        </p:txBody>
      </p:sp>
      <p:pic>
        <p:nvPicPr>
          <p:cNvPr id="91" name="so 11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4"/>
          <a:stretch>
            <a:fillRect/>
          </a:stretch>
        </p:blipFill>
        <p:spPr>
          <a:xfrm>
            <a:off x="9573556" y="1746502"/>
            <a:ext cx="609600" cy="609600"/>
          </a:xfrm>
          <a:prstGeom prst="rect">
            <a:avLst/>
          </a:prstGeom>
        </p:spPr>
      </p:pic>
      <p:pic>
        <p:nvPicPr>
          <p:cNvPr id="92" name="so 12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4"/>
          <a:stretch>
            <a:fillRect/>
          </a:stretch>
        </p:blipFill>
        <p:spPr>
          <a:xfrm>
            <a:off x="9573556" y="2601990"/>
            <a:ext cx="609600" cy="609600"/>
          </a:xfrm>
          <a:prstGeom prst="rect">
            <a:avLst/>
          </a:prstGeom>
        </p:spPr>
      </p:pic>
      <p:pic>
        <p:nvPicPr>
          <p:cNvPr id="93" name="so 13">
            <a:hlinkClick r:id="" action="ppaction://media"/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34"/>
          <a:stretch>
            <a:fillRect/>
          </a:stretch>
        </p:blipFill>
        <p:spPr>
          <a:xfrm>
            <a:off x="9572758" y="3401134"/>
            <a:ext cx="609600" cy="609600"/>
          </a:xfrm>
          <a:prstGeom prst="rect">
            <a:avLst/>
          </a:prstGeom>
        </p:spPr>
      </p:pic>
      <p:pic>
        <p:nvPicPr>
          <p:cNvPr id="94" name="so 14">
            <a:hlinkClick r:id="" action="ppaction://media"/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34"/>
          <a:stretch>
            <a:fillRect/>
          </a:stretch>
        </p:blipFill>
        <p:spPr>
          <a:xfrm>
            <a:off x="9572758" y="4395039"/>
            <a:ext cx="609600" cy="609600"/>
          </a:xfrm>
          <a:prstGeom prst="rect">
            <a:avLst/>
          </a:prstGeom>
        </p:spPr>
      </p:pic>
      <p:pic>
        <p:nvPicPr>
          <p:cNvPr id="95" name="so 15">
            <a:hlinkClick r:id="" action="ppaction://media"/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34"/>
          <a:stretch>
            <a:fillRect/>
          </a:stretch>
        </p:blipFill>
        <p:spPr>
          <a:xfrm>
            <a:off x="9572758" y="5197011"/>
            <a:ext cx="609600" cy="609600"/>
          </a:xfrm>
          <a:prstGeom prst="rect">
            <a:avLst/>
          </a:prstGeom>
        </p:spPr>
      </p:pic>
      <p:pic>
        <p:nvPicPr>
          <p:cNvPr id="96" name="so 9">
            <a:hlinkClick r:id="" action="ppaction://media"/>
          </p:cNvPr>
          <p:cNvPicPr>
            <a:picLocks noChangeAspect="1"/>
          </p:cNvPicPr>
          <p:nvPr>
            <a:audioFile r:link="rId28"/>
            <p:extLst>
              <p:ext uri="{DAA4B4D4-6D71-4841-9C94-3DE7FCFB9230}">
                <p14:media xmlns:p14="http://schemas.microsoft.com/office/powerpoint/2010/main" r:embed="rId27"/>
              </p:ext>
            </p:extLst>
          </p:nvPr>
        </p:nvPicPr>
        <p:blipFill>
          <a:blip r:embed="rId34"/>
          <a:stretch>
            <a:fillRect/>
          </a:stretch>
        </p:blipFill>
        <p:spPr>
          <a:xfrm>
            <a:off x="9572758" y="69711"/>
            <a:ext cx="609600" cy="609600"/>
          </a:xfrm>
          <a:prstGeom prst="rect">
            <a:avLst/>
          </a:prstGeom>
        </p:spPr>
      </p:pic>
      <p:pic>
        <p:nvPicPr>
          <p:cNvPr id="97" name="so 10">
            <a:hlinkClick r:id="" action="ppaction://media"/>
          </p:cNvPr>
          <p:cNvPicPr>
            <a:picLocks noChangeAspect="1"/>
          </p:cNvPicPr>
          <p:nvPr>
            <a:audioFile r:link="rId30"/>
            <p:extLst>
              <p:ext uri="{DAA4B4D4-6D71-4841-9C94-3DE7FCFB9230}">
                <p14:media xmlns:p14="http://schemas.microsoft.com/office/powerpoint/2010/main" r:embed="rId29"/>
              </p:ext>
            </p:extLst>
          </p:nvPr>
        </p:nvPicPr>
        <p:blipFill>
          <a:blip r:embed="rId34"/>
          <a:stretch>
            <a:fillRect/>
          </a:stretch>
        </p:blipFill>
        <p:spPr>
          <a:xfrm>
            <a:off x="9572758" y="878243"/>
            <a:ext cx="609600" cy="609600"/>
          </a:xfrm>
          <a:prstGeom prst="rect">
            <a:avLst/>
          </a:prstGeom>
        </p:spPr>
      </p:pic>
      <p:sp>
        <p:nvSpPr>
          <p:cNvPr id="98" name="Rectangle 97"/>
          <p:cNvSpPr/>
          <p:nvPr/>
        </p:nvSpPr>
        <p:spPr>
          <a:xfrm>
            <a:off x="5902023" y="5989216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16</a:t>
            </a:r>
            <a:endParaRPr lang="en-US" sz="3200" dirty="0"/>
          </a:p>
        </p:txBody>
      </p:sp>
      <p:sp>
        <p:nvSpPr>
          <p:cNvPr id="99" name="Rectangle 98"/>
          <p:cNvSpPr/>
          <p:nvPr/>
        </p:nvSpPr>
        <p:spPr>
          <a:xfrm>
            <a:off x="6907580" y="5983008"/>
            <a:ext cx="2970776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/>
              <a:t>じゅ</a:t>
            </a:r>
            <a:r>
              <a:rPr lang="ja-JP" altLang="en-US" sz="3200" b="1" dirty="0" smtClean="0"/>
              <a:t>うろく</a:t>
            </a:r>
            <a:endParaRPr lang="en-US" sz="3200" b="1" dirty="0"/>
          </a:p>
        </p:txBody>
      </p:sp>
      <p:pic>
        <p:nvPicPr>
          <p:cNvPr id="101" name="so 16">
            <a:hlinkClick r:id="" action="ppaction://media"/>
          </p:cNvPr>
          <p:cNvPicPr>
            <a:picLocks noChangeAspect="1"/>
          </p:cNvPicPr>
          <p:nvPr>
            <a:audioFile r:link="rId32"/>
            <p:extLst>
              <p:ext uri="{DAA4B4D4-6D71-4841-9C94-3DE7FCFB9230}">
                <p14:media xmlns:p14="http://schemas.microsoft.com/office/powerpoint/2010/main" r:embed="rId31"/>
              </p:ext>
            </p:extLst>
          </p:nvPr>
        </p:nvPicPr>
        <p:blipFill>
          <a:blip r:embed="rId34"/>
          <a:stretch>
            <a:fillRect/>
          </a:stretch>
        </p:blipFill>
        <p:spPr>
          <a:xfrm>
            <a:off x="9649056" y="6073890"/>
            <a:ext cx="493859" cy="49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862438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  <p:audio>
              <p:cMediaNode vol="80000">
                <p:cTn id="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  <p:audio>
              <p:cMediaNode vol="80000">
                <p:cTn id="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3"/>
                </p:tgtEl>
              </p:cMediaNode>
            </p:audio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4"/>
                </p:tgtEl>
              </p:cMediaNode>
            </p:audio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1"/>
                </p:tgtEl>
              </p:cMediaNode>
            </p:audio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2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3"/>
                </p:tgtEl>
              </p:cMediaNode>
            </p:audio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4"/>
                </p:tgtEl>
              </p:cMediaNode>
            </p:audio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5"/>
                </p:tgtEl>
              </p:cMediaNode>
            </p:audio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6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7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/>
          <p:cNvSpPr/>
          <p:nvPr/>
        </p:nvSpPr>
        <p:spPr>
          <a:xfrm>
            <a:off x="-1377" y="5045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17</a:t>
            </a:r>
            <a:endParaRPr lang="en-US" sz="3200" dirty="0"/>
          </a:p>
        </p:txBody>
      </p:sp>
      <p:sp>
        <p:nvSpPr>
          <p:cNvPr id="44" name="Rectangle 43"/>
          <p:cNvSpPr/>
          <p:nvPr/>
        </p:nvSpPr>
        <p:spPr>
          <a:xfrm>
            <a:off x="-1377" y="860533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18</a:t>
            </a:r>
            <a:endParaRPr lang="en-US" sz="3200" dirty="0"/>
          </a:p>
        </p:txBody>
      </p:sp>
      <p:sp>
        <p:nvSpPr>
          <p:cNvPr id="45" name="Rectangle 44"/>
          <p:cNvSpPr/>
          <p:nvPr/>
        </p:nvSpPr>
        <p:spPr>
          <a:xfrm>
            <a:off x="-1377" y="1701725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19</a:t>
            </a:r>
            <a:endParaRPr lang="en-US" sz="3200" dirty="0"/>
          </a:p>
        </p:txBody>
      </p:sp>
      <p:sp>
        <p:nvSpPr>
          <p:cNvPr id="46" name="Rectangle 45"/>
          <p:cNvSpPr/>
          <p:nvPr/>
        </p:nvSpPr>
        <p:spPr>
          <a:xfrm>
            <a:off x="-1377" y="2542917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20</a:t>
            </a:r>
            <a:endParaRPr lang="en-US" sz="3200" dirty="0"/>
          </a:p>
        </p:txBody>
      </p:sp>
      <p:sp>
        <p:nvSpPr>
          <p:cNvPr id="47" name="Rectangle 46"/>
          <p:cNvSpPr/>
          <p:nvPr/>
        </p:nvSpPr>
        <p:spPr>
          <a:xfrm>
            <a:off x="-1377" y="3384109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30</a:t>
            </a:r>
            <a:endParaRPr lang="en-US" sz="3200" dirty="0"/>
          </a:p>
        </p:txBody>
      </p:sp>
      <p:sp>
        <p:nvSpPr>
          <p:cNvPr id="48" name="Rectangle 47"/>
          <p:cNvSpPr/>
          <p:nvPr/>
        </p:nvSpPr>
        <p:spPr>
          <a:xfrm>
            <a:off x="1003459" y="5045"/>
            <a:ext cx="2970775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/>
              <a:t>じゅ</a:t>
            </a:r>
            <a:r>
              <a:rPr lang="ja-JP" altLang="en-US" sz="3200" b="1" dirty="0" smtClean="0"/>
              <a:t>うなな</a:t>
            </a:r>
            <a:endParaRPr lang="en-US" sz="3200" b="1" dirty="0"/>
          </a:p>
        </p:txBody>
      </p:sp>
      <p:sp>
        <p:nvSpPr>
          <p:cNvPr id="49" name="Rectangle 48"/>
          <p:cNvSpPr/>
          <p:nvPr/>
        </p:nvSpPr>
        <p:spPr>
          <a:xfrm>
            <a:off x="1003459" y="860533"/>
            <a:ext cx="2970775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/>
              <a:t>じゅ</a:t>
            </a:r>
            <a:r>
              <a:rPr lang="ja-JP" altLang="en-US" sz="3200" b="1" dirty="0" smtClean="0"/>
              <a:t>う</a:t>
            </a:r>
            <a:r>
              <a:rPr lang="ja-JP" altLang="en-US" sz="3200" b="1" dirty="0"/>
              <a:t>はち</a:t>
            </a:r>
            <a:endParaRPr lang="en-US" sz="3200" b="1" dirty="0"/>
          </a:p>
        </p:txBody>
      </p:sp>
      <p:sp>
        <p:nvSpPr>
          <p:cNvPr id="50" name="Rectangle 49"/>
          <p:cNvSpPr/>
          <p:nvPr/>
        </p:nvSpPr>
        <p:spPr>
          <a:xfrm>
            <a:off x="1003459" y="1701725"/>
            <a:ext cx="2970775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/>
              <a:t>じゅ</a:t>
            </a:r>
            <a:r>
              <a:rPr lang="ja-JP" altLang="en-US" sz="3200" b="1" dirty="0" smtClean="0"/>
              <a:t>う</a:t>
            </a:r>
            <a:r>
              <a:rPr lang="ja-JP" altLang="en-US" sz="3200" b="1" dirty="0"/>
              <a:t>きゅう</a:t>
            </a:r>
            <a:endParaRPr lang="en-US" sz="3200" b="1" dirty="0"/>
          </a:p>
        </p:txBody>
      </p:sp>
      <p:sp>
        <p:nvSpPr>
          <p:cNvPr id="51" name="Rectangle 50"/>
          <p:cNvSpPr/>
          <p:nvPr/>
        </p:nvSpPr>
        <p:spPr>
          <a:xfrm>
            <a:off x="1003459" y="2542917"/>
            <a:ext cx="2970775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/>
              <a:t>にじ</a:t>
            </a:r>
            <a:r>
              <a:rPr lang="ja-JP" altLang="en-US" sz="3200" b="1" dirty="0"/>
              <a:t>ゅ</a:t>
            </a:r>
            <a:r>
              <a:rPr lang="ja-JP" altLang="en-US" sz="3200" b="1" dirty="0" smtClean="0"/>
              <a:t>う</a:t>
            </a:r>
            <a:endParaRPr lang="en-US" sz="3200" b="1" dirty="0"/>
          </a:p>
        </p:txBody>
      </p:sp>
      <p:sp>
        <p:nvSpPr>
          <p:cNvPr id="52" name="Rectangle 51"/>
          <p:cNvSpPr/>
          <p:nvPr/>
        </p:nvSpPr>
        <p:spPr>
          <a:xfrm>
            <a:off x="1003459" y="3384109"/>
            <a:ext cx="2970775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/>
              <a:t>さ</a:t>
            </a:r>
            <a:r>
              <a:rPr lang="ja-JP" altLang="en-US" sz="3200" b="1" dirty="0" smtClean="0"/>
              <a:t>んじ</a:t>
            </a:r>
            <a:r>
              <a:rPr lang="ja-JP" altLang="en-US" sz="3200" b="1" dirty="0"/>
              <a:t>ゅ</a:t>
            </a:r>
            <a:r>
              <a:rPr lang="ja-JP" altLang="en-US" sz="3200" b="1" dirty="0" smtClean="0"/>
              <a:t>う</a:t>
            </a:r>
            <a:endParaRPr lang="en-US" sz="3200" b="1" dirty="0"/>
          </a:p>
        </p:txBody>
      </p:sp>
      <p:sp>
        <p:nvSpPr>
          <p:cNvPr id="53" name="Rectangle 52"/>
          <p:cNvSpPr/>
          <p:nvPr/>
        </p:nvSpPr>
        <p:spPr>
          <a:xfrm>
            <a:off x="-2098" y="4331324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40</a:t>
            </a:r>
            <a:endParaRPr lang="en-US" sz="3200" dirty="0"/>
          </a:p>
        </p:txBody>
      </p:sp>
      <p:sp>
        <p:nvSpPr>
          <p:cNvPr id="54" name="Rectangle 53"/>
          <p:cNvSpPr/>
          <p:nvPr/>
        </p:nvSpPr>
        <p:spPr>
          <a:xfrm>
            <a:off x="-2098" y="5172516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50</a:t>
            </a:r>
            <a:endParaRPr lang="en-US" sz="3200" dirty="0"/>
          </a:p>
        </p:txBody>
      </p:sp>
      <p:sp>
        <p:nvSpPr>
          <p:cNvPr id="55" name="Rectangle 54"/>
          <p:cNvSpPr/>
          <p:nvPr/>
        </p:nvSpPr>
        <p:spPr>
          <a:xfrm>
            <a:off x="1003459" y="4337532"/>
            <a:ext cx="2970775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/>
              <a:t>よ</a:t>
            </a:r>
            <a:r>
              <a:rPr lang="ja-JP" altLang="en-US" sz="3200" b="1" dirty="0" smtClean="0"/>
              <a:t>んじ</a:t>
            </a:r>
            <a:r>
              <a:rPr lang="ja-JP" altLang="en-US" sz="3200" b="1" dirty="0"/>
              <a:t>ゅ</a:t>
            </a:r>
            <a:r>
              <a:rPr lang="ja-JP" altLang="en-US" sz="3200" b="1" dirty="0" smtClean="0"/>
              <a:t>う</a:t>
            </a:r>
            <a:endParaRPr lang="en-US" sz="3200" b="1" dirty="0"/>
          </a:p>
        </p:txBody>
      </p:sp>
      <p:sp>
        <p:nvSpPr>
          <p:cNvPr id="56" name="Rectangle 55"/>
          <p:cNvSpPr/>
          <p:nvPr/>
        </p:nvSpPr>
        <p:spPr>
          <a:xfrm>
            <a:off x="1003459" y="5166308"/>
            <a:ext cx="2970776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/>
              <a:t>ごじ</a:t>
            </a:r>
            <a:r>
              <a:rPr lang="ja-JP" altLang="en-US" sz="3200" b="1" dirty="0"/>
              <a:t>ゅ</a:t>
            </a:r>
            <a:r>
              <a:rPr lang="ja-JP" altLang="en-US" sz="3200" b="1" dirty="0" smtClean="0"/>
              <a:t>う</a:t>
            </a:r>
            <a:endParaRPr lang="en-US" sz="3200" b="1" dirty="0"/>
          </a:p>
        </p:txBody>
      </p:sp>
      <p:sp>
        <p:nvSpPr>
          <p:cNvPr id="57" name="Rectangle 56"/>
          <p:cNvSpPr/>
          <p:nvPr/>
        </p:nvSpPr>
        <p:spPr>
          <a:xfrm>
            <a:off x="-2099" y="5988030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60</a:t>
            </a:r>
            <a:endParaRPr lang="en-US" sz="3200" dirty="0"/>
          </a:p>
        </p:txBody>
      </p:sp>
      <p:sp>
        <p:nvSpPr>
          <p:cNvPr id="58" name="Rectangle 57"/>
          <p:cNvSpPr/>
          <p:nvPr/>
        </p:nvSpPr>
        <p:spPr>
          <a:xfrm>
            <a:off x="1003458" y="5981822"/>
            <a:ext cx="2970776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/>
              <a:t>ろくじ</a:t>
            </a:r>
            <a:r>
              <a:rPr lang="ja-JP" altLang="en-US" sz="3200" b="1" dirty="0"/>
              <a:t>ゅ</a:t>
            </a:r>
            <a:r>
              <a:rPr lang="ja-JP" altLang="en-US" sz="3200" b="1" dirty="0" smtClean="0"/>
              <a:t>う</a:t>
            </a:r>
            <a:endParaRPr lang="en-US" sz="3200" b="1" dirty="0"/>
          </a:p>
        </p:txBody>
      </p:sp>
      <p:pic>
        <p:nvPicPr>
          <p:cNvPr id="60" name="so 1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3727304" y="115203"/>
            <a:ext cx="493859" cy="493859"/>
          </a:xfrm>
          <a:prstGeom prst="rect">
            <a:avLst/>
          </a:prstGeom>
        </p:spPr>
      </p:pic>
      <p:pic>
        <p:nvPicPr>
          <p:cNvPr id="62" name="so 18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3706059" y="947737"/>
            <a:ext cx="493859" cy="493859"/>
          </a:xfrm>
          <a:prstGeom prst="rect">
            <a:avLst/>
          </a:prstGeom>
        </p:spPr>
      </p:pic>
      <p:pic>
        <p:nvPicPr>
          <p:cNvPr id="64" name="so 19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3727303" y="1795097"/>
            <a:ext cx="493859" cy="493859"/>
          </a:xfrm>
          <a:prstGeom prst="rect">
            <a:avLst/>
          </a:prstGeom>
        </p:spPr>
      </p:pic>
      <p:pic>
        <p:nvPicPr>
          <p:cNvPr id="65" name="so 50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3727303" y="5275784"/>
            <a:ext cx="493859" cy="493859"/>
          </a:xfrm>
          <a:prstGeom prst="rect">
            <a:avLst/>
          </a:prstGeom>
        </p:spPr>
      </p:pic>
      <p:pic>
        <p:nvPicPr>
          <p:cNvPr id="66" name="so 60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3730494" y="6119731"/>
            <a:ext cx="493859" cy="493859"/>
          </a:xfrm>
          <a:prstGeom prst="rect">
            <a:avLst/>
          </a:prstGeom>
        </p:spPr>
      </p:pic>
      <p:pic>
        <p:nvPicPr>
          <p:cNvPr id="69" name="so 40" descr="so 40">
            <a:hlinkClick r:id="" action="ppaction://media"/>
            <a:extLst>
              <a:ext uri="{FF2B5EF4-FFF2-40B4-BE49-F238E27FC236}">
                <a16:creationId xmlns:a16="http://schemas.microsoft.com/office/drawing/2014/main" id="{BA9134E6-F22C-0C4B-9672-59B1119B3702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23"/>
          <a:stretch>
            <a:fillRect/>
          </a:stretch>
        </p:blipFill>
        <p:spPr>
          <a:xfrm>
            <a:off x="3727303" y="4399153"/>
            <a:ext cx="464807" cy="464807"/>
          </a:xfrm>
          <a:prstGeom prst="rect">
            <a:avLst/>
          </a:prstGeom>
        </p:spPr>
      </p:pic>
      <p:pic>
        <p:nvPicPr>
          <p:cNvPr id="70" name="so 20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3727303" y="2633799"/>
            <a:ext cx="493859" cy="493859"/>
          </a:xfrm>
          <a:prstGeom prst="rect">
            <a:avLst/>
          </a:prstGeom>
        </p:spPr>
      </p:pic>
      <p:pic>
        <p:nvPicPr>
          <p:cNvPr id="71" name="so 30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3727303" y="3474991"/>
            <a:ext cx="493859" cy="493859"/>
          </a:xfrm>
          <a:prstGeom prst="rect">
            <a:avLst/>
          </a:prstGeom>
        </p:spPr>
      </p:pic>
      <p:sp>
        <p:nvSpPr>
          <p:cNvPr id="72" name="Rectangle 71"/>
          <p:cNvSpPr/>
          <p:nvPr/>
        </p:nvSpPr>
        <p:spPr>
          <a:xfrm>
            <a:off x="5420599" y="-8657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7</a:t>
            </a:r>
            <a:r>
              <a:rPr lang="en-US" sz="3200" dirty="0" smtClean="0"/>
              <a:t>0</a:t>
            </a:r>
            <a:endParaRPr lang="en-US" sz="3200" dirty="0"/>
          </a:p>
        </p:txBody>
      </p:sp>
      <p:sp>
        <p:nvSpPr>
          <p:cNvPr id="73" name="Rectangle 72"/>
          <p:cNvSpPr/>
          <p:nvPr/>
        </p:nvSpPr>
        <p:spPr>
          <a:xfrm>
            <a:off x="5420599" y="832535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8</a:t>
            </a:r>
            <a:r>
              <a:rPr lang="en-US" sz="3200" dirty="0" smtClean="0"/>
              <a:t>0</a:t>
            </a:r>
            <a:endParaRPr lang="en-US" sz="3200" dirty="0"/>
          </a:p>
        </p:txBody>
      </p:sp>
      <p:sp>
        <p:nvSpPr>
          <p:cNvPr id="74" name="Rectangle 73"/>
          <p:cNvSpPr/>
          <p:nvPr/>
        </p:nvSpPr>
        <p:spPr>
          <a:xfrm>
            <a:off x="6426156" y="-2449"/>
            <a:ext cx="2970775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/>
              <a:t>ななじ</a:t>
            </a:r>
            <a:r>
              <a:rPr lang="ja-JP" altLang="en-US" sz="3200" b="1" dirty="0"/>
              <a:t>ゅ</a:t>
            </a:r>
            <a:r>
              <a:rPr lang="ja-JP" altLang="en-US" sz="3200" b="1" dirty="0" smtClean="0"/>
              <a:t>う</a:t>
            </a:r>
            <a:endParaRPr lang="en-US" sz="3200" b="1" dirty="0"/>
          </a:p>
        </p:txBody>
      </p:sp>
      <p:sp>
        <p:nvSpPr>
          <p:cNvPr id="75" name="Rectangle 74"/>
          <p:cNvSpPr/>
          <p:nvPr/>
        </p:nvSpPr>
        <p:spPr>
          <a:xfrm>
            <a:off x="6426156" y="826327"/>
            <a:ext cx="2970776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/>
              <a:t>はちじ</a:t>
            </a:r>
            <a:r>
              <a:rPr lang="ja-JP" altLang="en-US" sz="3200" b="1" dirty="0"/>
              <a:t>ゅ</a:t>
            </a:r>
            <a:r>
              <a:rPr lang="ja-JP" altLang="en-US" sz="3200" b="1" dirty="0" smtClean="0"/>
              <a:t>う</a:t>
            </a:r>
            <a:endParaRPr lang="en-US" sz="3200" b="1" dirty="0"/>
          </a:p>
        </p:txBody>
      </p:sp>
      <p:sp>
        <p:nvSpPr>
          <p:cNvPr id="76" name="Rectangle 75"/>
          <p:cNvSpPr/>
          <p:nvPr/>
        </p:nvSpPr>
        <p:spPr>
          <a:xfrm>
            <a:off x="5420598" y="1648049"/>
            <a:ext cx="1068177" cy="675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9</a:t>
            </a:r>
            <a:r>
              <a:rPr lang="en-US" sz="3200" dirty="0" smtClean="0"/>
              <a:t>0</a:t>
            </a:r>
            <a:endParaRPr lang="en-US" sz="3200" dirty="0"/>
          </a:p>
        </p:txBody>
      </p:sp>
      <p:sp>
        <p:nvSpPr>
          <p:cNvPr id="77" name="Rectangle 76"/>
          <p:cNvSpPr/>
          <p:nvPr/>
        </p:nvSpPr>
        <p:spPr>
          <a:xfrm>
            <a:off x="6426155" y="1641841"/>
            <a:ext cx="2970776" cy="67562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b="1" dirty="0" smtClean="0"/>
              <a:t>きゅうじ</a:t>
            </a:r>
            <a:r>
              <a:rPr lang="ja-JP" altLang="en-US" sz="3200" b="1" dirty="0"/>
              <a:t>ゅ</a:t>
            </a:r>
            <a:r>
              <a:rPr lang="ja-JP" altLang="en-US" sz="3200" b="1" dirty="0" smtClean="0"/>
              <a:t>う</a:t>
            </a:r>
            <a:endParaRPr lang="en-US" sz="3200" b="1" dirty="0"/>
          </a:p>
        </p:txBody>
      </p:sp>
      <p:pic>
        <p:nvPicPr>
          <p:cNvPr id="78" name="so 70" descr="so 70">
            <a:hlinkClick r:id="" action="ppaction://media"/>
            <a:extLst>
              <a:ext uri="{FF2B5EF4-FFF2-40B4-BE49-F238E27FC236}">
                <a16:creationId xmlns:a16="http://schemas.microsoft.com/office/drawing/2014/main" id="{1338D48B-2554-174D-B940-3643DDB8EF52}"/>
              </a:ext>
            </a:extLst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23"/>
          <a:stretch>
            <a:fillRect/>
          </a:stretch>
        </p:blipFill>
        <p:spPr>
          <a:xfrm>
            <a:off x="9157665" y="116829"/>
            <a:ext cx="478531" cy="478531"/>
          </a:xfrm>
          <a:prstGeom prst="rect">
            <a:avLst/>
          </a:prstGeom>
        </p:spPr>
      </p:pic>
      <p:pic>
        <p:nvPicPr>
          <p:cNvPr id="79" name="so 80" descr="so 80">
            <a:hlinkClick r:id="" action="ppaction://media"/>
            <a:extLst>
              <a:ext uri="{FF2B5EF4-FFF2-40B4-BE49-F238E27FC236}">
                <a16:creationId xmlns:a16="http://schemas.microsoft.com/office/drawing/2014/main" id="{65E8098E-38D6-2D4C-8A0A-8BE227D477F5}"/>
              </a:ext>
            </a:extLst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23"/>
          <a:stretch>
            <a:fillRect/>
          </a:stretch>
        </p:blipFill>
        <p:spPr>
          <a:xfrm>
            <a:off x="9123380" y="862300"/>
            <a:ext cx="547100" cy="54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787507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4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5"/>
                </p:tgtEl>
              </p:cMediaNode>
            </p:audio>
            <p:audio>
              <p:cMediaNode vol="80000">
                <p:cTn id="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6"/>
                </p:tgtEl>
              </p:cMediaNode>
            </p:audio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9"/>
                </p:tgtEl>
              </p:cMediaNode>
            </p:audio>
            <p:audio>
              <p:cMediaNode vol="80000">
                <p:cTn id="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0"/>
                </p:tgtEl>
              </p:cMediaNode>
            </p:audio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1"/>
                </p:tgtEl>
              </p:cMediaNode>
            </p:audio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8"/>
                </p:tgtEl>
              </p:cMediaNode>
            </p:audio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719743" cy="66273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90</a:t>
            </a:r>
          </a:p>
        </p:txBody>
      </p:sp>
      <p:sp>
        <p:nvSpPr>
          <p:cNvPr id="5" name="Rectangle 4"/>
          <p:cNvSpPr/>
          <p:nvPr/>
        </p:nvSpPr>
        <p:spPr>
          <a:xfrm>
            <a:off x="1719743" y="0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6" name="Rectangle 5"/>
          <p:cNvSpPr/>
          <p:nvPr/>
        </p:nvSpPr>
        <p:spPr>
          <a:xfrm>
            <a:off x="0" y="848686"/>
            <a:ext cx="1719743" cy="66273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81</a:t>
            </a:r>
          </a:p>
        </p:txBody>
      </p:sp>
      <p:sp>
        <p:nvSpPr>
          <p:cNvPr id="7" name="Rectangle 6"/>
          <p:cNvSpPr/>
          <p:nvPr/>
        </p:nvSpPr>
        <p:spPr>
          <a:xfrm>
            <a:off x="1719743" y="848686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8" name="Rectangle 7"/>
          <p:cNvSpPr/>
          <p:nvPr/>
        </p:nvSpPr>
        <p:spPr>
          <a:xfrm>
            <a:off x="0" y="1697372"/>
            <a:ext cx="1719743" cy="66273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21</a:t>
            </a:r>
          </a:p>
        </p:txBody>
      </p:sp>
      <p:sp>
        <p:nvSpPr>
          <p:cNvPr id="9" name="Rectangle 8"/>
          <p:cNvSpPr/>
          <p:nvPr/>
        </p:nvSpPr>
        <p:spPr>
          <a:xfrm>
            <a:off x="1719743" y="1697372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10" name="Rectangle 9"/>
          <p:cNvSpPr/>
          <p:nvPr/>
        </p:nvSpPr>
        <p:spPr>
          <a:xfrm>
            <a:off x="0" y="2596392"/>
            <a:ext cx="1719743" cy="66273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34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719743" y="2596392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12" name="Rectangle 11"/>
          <p:cNvSpPr/>
          <p:nvPr/>
        </p:nvSpPr>
        <p:spPr>
          <a:xfrm>
            <a:off x="0" y="3495412"/>
            <a:ext cx="1719743" cy="66273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45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719743" y="3495412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14" name="Rectangle 13"/>
          <p:cNvSpPr/>
          <p:nvPr/>
        </p:nvSpPr>
        <p:spPr>
          <a:xfrm>
            <a:off x="0" y="4455953"/>
            <a:ext cx="1719743" cy="66273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719743" y="4455953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16" name="Rectangle 15"/>
          <p:cNvSpPr/>
          <p:nvPr/>
        </p:nvSpPr>
        <p:spPr>
          <a:xfrm>
            <a:off x="0" y="5325611"/>
            <a:ext cx="1719743" cy="66273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78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719743" y="5325611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20" name="Rectangle 19"/>
          <p:cNvSpPr/>
          <p:nvPr/>
        </p:nvSpPr>
        <p:spPr>
          <a:xfrm>
            <a:off x="0" y="6195270"/>
            <a:ext cx="1719743" cy="66273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719743" y="6195270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22" name="Rectangle 21"/>
          <p:cNvSpPr/>
          <p:nvPr/>
        </p:nvSpPr>
        <p:spPr>
          <a:xfrm>
            <a:off x="3777241" y="0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23" name="Rectangle 22"/>
          <p:cNvSpPr/>
          <p:nvPr/>
        </p:nvSpPr>
        <p:spPr>
          <a:xfrm>
            <a:off x="3777241" y="848686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24" name="Rectangle 23"/>
          <p:cNvSpPr/>
          <p:nvPr/>
        </p:nvSpPr>
        <p:spPr>
          <a:xfrm>
            <a:off x="3777241" y="1697372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25" name="Rectangle 24"/>
          <p:cNvSpPr/>
          <p:nvPr/>
        </p:nvSpPr>
        <p:spPr>
          <a:xfrm>
            <a:off x="3777241" y="2596392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26" name="Rectangle 25"/>
          <p:cNvSpPr/>
          <p:nvPr/>
        </p:nvSpPr>
        <p:spPr>
          <a:xfrm>
            <a:off x="3777241" y="3495412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27" name="Rectangle 26"/>
          <p:cNvSpPr/>
          <p:nvPr/>
        </p:nvSpPr>
        <p:spPr>
          <a:xfrm>
            <a:off x="3777241" y="4455953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28" name="Rectangle 27"/>
          <p:cNvSpPr/>
          <p:nvPr/>
        </p:nvSpPr>
        <p:spPr>
          <a:xfrm>
            <a:off x="3777241" y="5325611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29" name="Rectangle 28"/>
          <p:cNvSpPr/>
          <p:nvPr/>
        </p:nvSpPr>
        <p:spPr>
          <a:xfrm>
            <a:off x="3777241" y="6195270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31" name="Rectangle 30"/>
          <p:cNvSpPr/>
          <p:nvPr/>
        </p:nvSpPr>
        <p:spPr>
          <a:xfrm>
            <a:off x="5834739" y="848686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32" name="Rectangle 31"/>
          <p:cNvSpPr/>
          <p:nvPr/>
        </p:nvSpPr>
        <p:spPr>
          <a:xfrm>
            <a:off x="5834739" y="1697372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33" name="Rectangle 32"/>
          <p:cNvSpPr/>
          <p:nvPr/>
        </p:nvSpPr>
        <p:spPr>
          <a:xfrm>
            <a:off x="5834739" y="2596392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34" name="Rectangle 33"/>
          <p:cNvSpPr/>
          <p:nvPr/>
        </p:nvSpPr>
        <p:spPr>
          <a:xfrm>
            <a:off x="5834739" y="3495412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35" name="Rectangle 34"/>
          <p:cNvSpPr/>
          <p:nvPr/>
        </p:nvSpPr>
        <p:spPr>
          <a:xfrm>
            <a:off x="5834739" y="4455953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36" name="Rectangle 35"/>
          <p:cNvSpPr/>
          <p:nvPr/>
        </p:nvSpPr>
        <p:spPr>
          <a:xfrm>
            <a:off x="5834739" y="5325611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37" name="Rectangle 36"/>
          <p:cNvSpPr/>
          <p:nvPr/>
        </p:nvSpPr>
        <p:spPr>
          <a:xfrm>
            <a:off x="5834739" y="6195270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25525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719743" cy="66273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11</a:t>
            </a:r>
          </a:p>
        </p:txBody>
      </p:sp>
      <p:sp>
        <p:nvSpPr>
          <p:cNvPr id="5" name="Rectangle 4"/>
          <p:cNvSpPr/>
          <p:nvPr/>
        </p:nvSpPr>
        <p:spPr>
          <a:xfrm>
            <a:off x="1719743" y="0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6" name="Rectangle 5"/>
          <p:cNvSpPr/>
          <p:nvPr/>
        </p:nvSpPr>
        <p:spPr>
          <a:xfrm>
            <a:off x="0" y="848686"/>
            <a:ext cx="1719743" cy="66273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25</a:t>
            </a:r>
          </a:p>
        </p:txBody>
      </p:sp>
      <p:sp>
        <p:nvSpPr>
          <p:cNvPr id="7" name="Rectangle 6"/>
          <p:cNvSpPr/>
          <p:nvPr/>
        </p:nvSpPr>
        <p:spPr>
          <a:xfrm>
            <a:off x="1719743" y="848686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8" name="Rectangle 7"/>
          <p:cNvSpPr/>
          <p:nvPr/>
        </p:nvSpPr>
        <p:spPr>
          <a:xfrm>
            <a:off x="0" y="1697372"/>
            <a:ext cx="1719743" cy="66273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39</a:t>
            </a:r>
          </a:p>
        </p:txBody>
      </p:sp>
      <p:sp>
        <p:nvSpPr>
          <p:cNvPr id="9" name="Rectangle 8"/>
          <p:cNvSpPr/>
          <p:nvPr/>
        </p:nvSpPr>
        <p:spPr>
          <a:xfrm>
            <a:off x="1719743" y="1697372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10" name="Rectangle 9"/>
          <p:cNvSpPr/>
          <p:nvPr/>
        </p:nvSpPr>
        <p:spPr>
          <a:xfrm>
            <a:off x="0" y="2596392"/>
            <a:ext cx="1719743" cy="66273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44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719743" y="2596392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12" name="Rectangle 11"/>
          <p:cNvSpPr/>
          <p:nvPr/>
        </p:nvSpPr>
        <p:spPr>
          <a:xfrm>
            <a:off x="0" y="3495412"/>
            <a:ext cx="1719743" cy="66273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56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719743" y="3495412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14" name="Rectangle 13"/>
          <p:cNvSpPr/>
          <p:nvPr/>
        </p:nvSpPr>
        <p:spPr>
          <a:xfrm>
            <a:off x="0" y="4455953"/>
            <a:ext cx="1719743" cy="66273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68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719743" y="4455953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16" name="Rectangle 15"/>
          <p:cNvSpPr/>
          <p:nvPr/>
        </p:nvSpPr>
        <p:spPr>
          <a:xfrm>
            <a:off x="0" y="5325611"/>
            <a:ext cx="1719743" cy="66273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73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719743" y="5325611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20" name="Rectangle 19"/>
          <p:cNvSpPr/>
          <p:nvPr/>
        </p:nvSpPr>
        <p:spPr>
          <a:xfrm>
            <a:off x="0" y="6195270"/>
            <a:ext cx="1719743" cy="66273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719743" y="6195270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22" name="Rectangle 21"/>
          <p:cNvSpPr/>
          <p:nvPr/>
        </p:nvSpPr>
        <p:spPr>
          <a:xfrm>
            <a:off x="3777241" y="0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23" name="Rectangle 22"/>
          <p:cNvSpPr/>
          <p:nvPr/>
        </p:nvSpPr>
        <p:spPr>
          <a:xfrm>
            <a:off x="3777241" y="848686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24" name="Rectangle 23"/>
          <p:cNvSpPr/>
          <p:nvPr/>
        </p:nvSpPr>
        <p:spPr>
          <a:xfrm>
            <a:off x="3777241" y="1697372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25" name="Rectangle 24"/>
          <p:cNvSpPr/>
          <p:nvPr/>
        </p:nvSpPr>
        <p:spPr>
          <a:xfrm>
            <a:off x="3777241" y="2596392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26" name="Rectangle 25"/>
          <p:cNvSpPr/>
          <p:nvPr/>
        </p:nvSpPr>
        <p:spPr>
          <a:xfrm>
            <a:off x="3777241" y="3495412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27" name="Rectangle 26"/>
          <p:cNvSpPr/>
          <p:nvPr/>
        </p:nvSpPr>
        <p:spPr>
          <a:xfrm>
            <a:off x="3777241" y="4455953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28" name="Rectangle 27"/>
          <p:cNvSpPr/>
          <p:nvPr/>
        </p:nvSpPr>
        <p:spPr>
          <a:xfrm>
            <a:off x="3777241" y="5325611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29" name="Rectangle 28"/>
          <p:cNvSpPr/>
          <p:nvPr/>
        </p:nvSpPr>
        <p:spPr>
          <a:xfrm>
            <a:off x="3777241" y="6195270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31" name="Rectangle 30"/>
          <p:cNvSpPr/>
          <p:nvPr/>
        </p:nvSpPr>
        <p:spPr>
          <a:xfrm>
            <a:off x="5834739" y="848686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32" name="Rectangle 31"/>
          <p:cNvSpPr/>
          <p:nvPr/>
        </p:nvSpPr>
        <p:spPr>
          <a:xfrm>
            <a:off x="5834739" y="1697372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33" name="Rectangle 32"/>
          <p:cNvSpPr/>
          <p:nvPr/>
        </p:nvSpPr>
        <p:spPr>
          <a:xfrm>
            <a:off x="5834739" y="2596392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34" name="Rectangle 33"/>
          <p:cNvSpPr/>
          <p:nvPr/>
        </p:nvSpPr>
        <p:spPr>
          <a:xfrm>
            <a:off x="5834739" y="3495412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35" name="Rectangle 34"/>
          <p:cNvSpPr/>
          <p:nvPr/>
        </p:nvSpPr>
        <p:spPr>
          <a:xfrm>
            <a:off x="5834739" y="4455953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36" name="Rectangle 35"/>
          <p:cNvSpPr/>
          <p:nvPr/>
        </p:nvSpPr>
        <p:spPr>
          <a:xfrm>
            <a:off x="5834739" y="5325611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37" name="Rectangle 36"/>
          <p:cNvSpPr/>
          <p:nvPr/>
        </p:nvSpPr>
        <p:spPr>
          <a:xfrm>
            <a:off x="5834739" y="6195270"/>
            <a:ext cx="2057498" cy="66273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291783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85804"/>
            <a:ext cx="1965230" cy="8083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>
                <a:ln w="0"/>
                <a:solidFill>
                  <a:schemeClr val="bg1"/>
                </a:solidFill>
              </a:rPr>
              <a:t>Ngày</a:t>
            </a:r>
            <a:r>
              <a:rPr lang="en-US" sz="3200" b="1" dirty="0">
                <a:ln w="0"/>
                <a:solidFill>
                  <a:schemeClr val="bg1"/>
                </a:solidFill>
              </a:rPr>
              <a:t> 1</a:t>
            </a:r>
          </a:p>
        </p:txBody>
      </p:sp>
      <p:sp>
        <p:nvSpPr>
          <p:cNvPr id="5" name="Rectangle 4"/>
          <p:cNvSpPr/>
          <p:nvPr/>
        </p:nvSpPr>
        <p:spPr>
          <a:xfrm>
            <a:off x="1965230" y="725050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ln w="0"/>
                <a:solidFill>
                  <a:schemeClr val="tx1"/>
                </a:solidFill>
              </a:rPr>
              <a:t>ついたち</a:t>
            </a:r>
            <a:endParaRPr lang="en-US" sz="3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1570482"/>
            <a:ext cx="1965230" cy="8083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>
                <a:ln w="0"/>
                <a:solidFill>
                  <a:schemeClr val="bg1"/>
                </a:solidFill>
              </a:rPr>
              <a:t>Ngày</a:t>
            </a:r>
            <a:r>
              <a:rPr lang="en-US" sz="3200" b="1" dirty="0">
                <a:ln w="0"/>
                <a:solidFill>
                  <a:schemeClr val="bg1"/>
                </a:solidFill>
              </a:rPr>
              <a:t> 2</a:t>
            </a:r>
          </a:p>
        </p:txBody>
      </p:sp>
      <p:sp>
        <p:nvSpPr>
          <p:cNvPr id="7" name="Rectangle 6"/>
          <p:cNvSpPr/>
          <p:nvPr/>
        </p:nvSpPr>
        <p:spPr>
          <a:xfrm>
            <a:off x="1965230" y="1609728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ln w="0"/>
                <a:solidFill>
                  <a:schemeClr val="tx1"/>
                </a:solidFill>
              </a:rPr>
              <a:t>ふつか</a:t>
            </a:r>
            <a:endParaRPr lang="en-US" sz="3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455159"/>
            <a:ext cx="1965230" cy="8083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>
                <a:ln w="0"/>
                <a:solidFill>
                  <a:schemeClr val="bg1"/>
                </a:solidFill>
              </a:rPr>
              <a:t>Ngày</a:t>
            </a:r>
            <a:r>
              <a:rPr lang="en-US" sz="3200" b="1" dirty="0">
                <a:ln w="0"/>
                <a:solidFill>
                  <a:schemeClr val="bg1"/>
                </a:solidFill>
              </a:rPr>
              <a:t> 3</a:t>
            </a:r>
          </a:p>
        </p:txBody>
      </p:sp>
      <p:sp>
        <p:nvSpPr>
          <p:cNvPr id="9" name="Rectangle 8"/>
          <p:cNvSpPr/>
          <p:nvPr/>
        </p:nvSpPr>
        <p:spPr>
          <a:xfrm>
            <a:off x="1965230" y="2494405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ln w="0"/>
                <a:solidFill>
                  <a:schemeClr val="tx1"/>
                </a:solidFill>
              </a:rPr>
              <a:t>みっか</a:t>
            </a:r>
            <a:endParaRPr lang="en-US" sz="3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3339835"/>
            <a:ext cx="1965230" cy="8083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>
                <a:ln w="0"/>
                <a:solidFill>
                  <a:schemeClr val="bg1"/>
                </a:solidFill>
              </a:rPr>
              <a:t>Ngày</a:t>
            </a:r>
            <a:r>
              <a:rPr lang="en-US" sz="3200" b="1" dirty="0">
                <a:ln w="0"/>
                <a:solidFill>
                  <a:schemeClr val="bg1"/>
                </a:solidFill>
              </a:rPr>
              <a:t> 4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965230" y="3379081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ln w="0"/>
                <a:solidFill>
                  <a:schemeClr val="tx1"/>
                </a:solidFill>
              </a:rPr>
              <a:t>よっか</a:t>
            </a:r>
            <a:endParaRPr lang="en-US" sz="3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0" y="4251786"/>
            <a:ext cx="1965230" cy="8083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>
                <a:ln w="0"/>
                <a:solidFill>
                  <a:schemeClr val="bg1"/>
                </a:solidFill>
              </a:rPr>
              <a:t>Ngày</a:t>
            </a:r>
            <a:r>
              <a:rPr lang="en-US" sz="3200" b="1" dirty="0">
                <a:ln w="0"/>
                <a:solidFill>
                  <a:schemeClr val="bg1"/>
                </a:solidFill>
              </a:rPr>
              <a:t> 5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965230" y="4291032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ln w="0"/>
                <a:solidFill>
                  <a:schemeClr val="tx1"/>
                </a:solidFill>
              </a:rPr>
              <a:t>いつか</a:t>
            </a:r>
            <a:endParaRPr lang="en-US" sz="3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0" y="5183994"/>
            <a:ext cx="1965230" cy="8083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>
                <a:ln w="0"/>
                <a:solidFill>
                  <a:schemeClr val="bg1"/>
                </a:solidFill>
              </a:rPr>
              <a:t>Ngày</a:t>
            </a:r>
            <a:r>
              <a:rPr lang="en-US" sz="3200" b="1" dirty="0">
                <a:ln w="0"/>
                <a:solidFill>
                  <a:schemeClr val="bg1"/>
                </a:solidFill>
              </a:rPr>
              <a:t> 6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965230" y="5223240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ln w="0"/>
                <a:solidFill>
                  <a:schemeClr val="tx1"/>
                </a:solidFill>
              </a:rPr>
              <a:t>むいか</a:t>
            </a:r>
            <a:endParaRPr lang="en-US" sz="3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6116202"/>
            <a:ext cx="1965230" cy="8083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>
                <a:ln w="0"/>
                <a:solidFill>
                  <a:schemeClr val="bg1"/>
                </a:solidFill>
              </a:rPr>
              <a:t>Ngày</a:t>
            </a:r>
            <a:r>
              <a:rPr lang="en-US" sz="3200" b="1" dirty="0">
                <a:ln w="0"/>
                <a:solidFill>
                  <a:schemeClr val="bg1"/>
                </a:solidFill>
              </a:rPr>
              <a:t> 7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965230" y="6155448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ln w="0"/>
                <a:solidFill>
                  <a:schemeClr val="tx1"/>
                </a:solidFill>
              </a:rPr>
              <a:t>なのか</a:t>
            </a:r>
            <a:endParaRPr lang="en-US" sz="3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263134" y="690025"/>
            <a:ext cx="1965230" cy="7648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>
                <a:ln w="0"/>
                <a:solidFill>
                  <a:schemeClr val="bg1"/>
                </a:solidFill>
              </a:rPr>
              <a:t>Ngày</a:t>
            </a:r>
            <a:r>
              <a:rPr lang="en-US" sz="3200" b="1" dirty="0">
                <a:ln w="0"/>
                <a:solidFill>
                  <a:schemeClr val="bg1"/>
                </a:solidFill>
              </a:rPr>
              <a:t> 8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228364" y="725050"/>
            <a:ext cx="2323750" cy="690596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ln w="0"/>
                <a:solidFill>
                  <a:schemeClr val="tx1"/>
                </a:solidFill>
              </a:rPr>
              <a:t>ようか</a:t>
            </a:r>
            <a:endParaRPr lang="en-US" sz="3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263134" y="1531236"/>
            <a:ext cx="1965230" cy="8083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>
                <a:ln w="0"/>
                <a:solidFill>
                  <a:schemeClr val="bg1"/>
                </a:solidFill>
              </a:rPr>
              <a:t>Ngày</a:t>
            </a:r>
            <a:r>
              <a:rPr lang="en-US" sz="3200" b="1" dirty="0">
                <a:ln w="0"/>
                <a:solidFill>
                  <a:schemeClr val="bg1"/>
                </a:solidFill>
              </a:rPr>
              <a:t> 9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228364" y="1570482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ln w="0"/>
                <a:solidFill>
                  <a:schemeClr val="tx1"/>
                </a:solidFill>
              </a:rPr>
              <a:t>ここのか</a:t>
            </a:r>
            <a:endParaRPr lang="en-US" sz="3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5263134" y="2439316"/>
            <a:ext cx="1965230" cy="8083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>
                <a:ln w="0"/>
                <a:solidFill>
                  <a:schemeClr val="bg1"/>
                </a:solidFill>
              </a:rPr>
              <a:t>Ngày</a:t>
            </a:r>
            <a:r>
              <a:rPr lang="en-US" sz="3200" b="1" dirty="0">
                <a:ln w="0"/>
                <a:solidFill>
                  <a:schemeClr val="bg1"/>
                </a:solidFill>
              </a:rPr>
              <a:t> 10</a:t>
            </a:r>
          </a:p>
        </p:txBody>
      </p:sp>
      <p:sp>
        <p:nvSpPr>
          <p:cNvPr id="23" name="Rectangle 22"/>
          <p:cNvSpPr/>
          <p:nvPr/>
        </p:nvSpPr>
        <p:spPr>
          <a:xfrm>
            <a:off x="7228364" y="2478562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b="1" dirty="0">
                <a:ln w="0"/>
                <a:solidFill>
                  <a:schemeClr val="tx1"/>
                </a:solidFill>
              </a:rPr>
              <a:t>とおか</a:t>
            </a:r>
            <a:endParaRPr lang="en-US" sz="3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896408" y="-79403"/>
            <a:ext cx="77408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 NGÀY TỪ MÙNG 1 ĐẾN MÙNG 10 </a:t>
            </a:r>
            <a:endParaRPr lang="en-US" sz="28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9" name="ngay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3975719" y="806046"/>
            <a:ext cx="609600" cy="609600"/>
          </a:xfrm>
          <a:prstGeom prst="rect">
            <a:avLst/>
          </a:prstGeom>
        </p:spPr>
      </p:pic>
      <p:pic>
        <p:nvPicPr>
          <p:cNvPr id="40" name="ngay 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3984180" y="1653989"/>
            <a:ext cx="609600" cy="609600"/>
          </a:xfrm>
          <a:prstGeom prst="rect">
            <a:avLst/>
          </a:prstGeom>
        </p:spPr>
      </p:pic>
      <p:pic>
        <p:nvPicPr>
          <p:cNvPr id="41" name="ngay 3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3984463" y="2554526"/>
            <a:ext cx="609600" cy="609600"/>
          </a:xfrm>
          <a:prstGeom prst="rect">
            <a:avLst/>
          </a:prstGeom>
        </p:spPr>
      </p:pic>
      <p:pic>
        <p:nvPicPr>
          <p:cNvPr id="42" name="ngay 4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3984180" y="3454450"/>
            <a:ext cx="609600" cy="609600"/>
          </a:xfrm>
          <a:prstGeom prst="rect">
            <a:avLst/>
          </a:prstGeom>
        </p:spPr>
      </p:pic>
      <p:pic>
        <p:nvPicPr>
          <p:cNvPr id="43" name="ngay 5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3975719" y="4334372"/>
            <a:ext cx="609600" cy="609600"/>
          </a:xfrm>
          <a:prstGeom prst="rect">
            <a:avLst/>
          </a:prstGeom>
        </p:spPr>
      </p:pic>
      <p:pic>
        <p:nvPicPr>
          <p:cNvPr id="44" name="ngay 8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9247314" y="769875"/>
            <a:ext cx="609600" cy="609600"/>
          </a:xfrm>
          <a:prstGeom prst="rect">
            <a:avLst/>
          </a:prstGeom>
        </p:spPr>
      </p:pic>
      <p:pic>
        <p:nvPicPr>
          <p:cNvPr id="45" name="ngay 7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3975719" y="6215569"/>
            <a:ext cx="609600" cy="609600"/>
          </a:xfrm>
          <a:prstGeom prst="rect">
            <a:avLst/>
          </a:prstGeom>
        </p:spPr>
      </p:pic>
      <p:pic>
        <p:nvPicPr>
          <p:cNvPr id="46" name="ngay 6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3984180" y="5303618"/>
            <a:ext cx="609600" cy="609600"/>
          </a:xfrm>
          <a:prstGeom prst="rect">
            <a:avLst/>
          </a:prstGeom>
        </p:spPr>
      </p:pic>
      <p:pic>
        <p:nvPicPr>
          <p:cNvPr id="47" name="ngay 9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9247314" y="1644333"/>
            <a:ext cx="609600" cy="609600"/>
          </a:xfrm>
          <a:prstGeom prst="rect">
            <a:avLst/>
          </a:prstGeom>
        </p:spPr>
      </p:pic>
      <p:pic>
        <p:nvPicPr>
          <p:cNvPr id="48" name="ngay 10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9264959" y="2509804"/>
            <a:ext cx="609600" cy="609600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5263134" y="3373054"/>
            <a:ext cx="1499473" cy="733813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Ngày </a:t>
            </a:r>
            <a:r>
              <a:rPr lang="en-US" sz="28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11</a:t>
            </a:r>
            <a:endParaRPr lang="en-US" sz="28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6766628" y="3373476"/>
            <a:ext cx="1773024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</a:rPr>
              <a:t>じゅう</a:t>
            </a:r>
            <a:endParaRPr lang="en-US" sz="36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8539652" y="3373476"/>
            <a:ext cx="1773024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 smtClean="0">
                <a:ln w="0"/>
                <a:solidFill>
                  <a:schemeClr val="tx1"/>
                </a:solidFill>
              </a:rPr>
              <a:t>いち</a:t>
            </a:r>
            <a:endParaRPr lang="en-US" sz="36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10312676" y="3373054"/>
            <a:ext cx="1773024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</a:rPr>
              <a:t>にち</a:t>
            </a:r>
            <a:endParaRPr lang="en-US" sz="36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5263134" y="4187245"/>
            <a:ext cx="1499473" cy="73324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Ngày </a:t>
            </a:r>
            <a:r>
              <a:rPr lang="en-US" sz="28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</a:t>
            </a:r>
            <a:endParaRPr lang="en-US" sz="28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6766628" y="4195749"/>
            <a:ext cx="1773024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/>
              <a:t>じゅう</a:t>
            </a:r>
            <a:endParaRPr lang="en-US" sz="3600" b="1" dirty="0"/>
          </a:p>
        </p:txBody>
      </p:sp>
      <p:sp>
        <p:nvSpPr>
          <p:cNvPr id="61" name="Rectangle 60"/>
          <p:cNvSpPr/>
          <p:nvPr/>
        </p:nvSpPr>
        <p:spPr>
          <a:xfrm>
            <a:off x="5263134" y="5017192"/>
            <a:ext cx="1499473" cy="73965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Ngày </a:t>
            </a:r>
            <a:r>
              <a:rPr lang="en-US" sz="28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13</a:t>
            </a:r>
            <a:endParaRPr lang="en-US" sz="28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8539652" y="4194334"/>
            <a:ext cx="1773024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 smtClean="0"/>
              <a:t>に</a:t>
            </a:r>
            <a:endParaRPr lang="en-US" sz="3600" b="1" dirty="0"/>
          </a:p>
        </p:txBody>
      </p:sp>
      <p:sp>
        <p:nvSpPr>
          <p:cNvPr id="63" name="Rectangle 62"/>
          <p:cNvSpPr/>
          <p:nvPr/>
        </p:nvSpPr>
        <p:spPr>
          <a:xfrm>
            <a:off x="10312676" y="4190652"/>
            <a:ext cx="1773024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/>
              <a:t>にち</a:t>
            </a:r>
            <a:endParaRPr lang="en-US" sz="3600" b="1" dirty="0"/>
          </a:p>
        </p:txBody>
      </p:sp>
      <p:sp>
        <p:nvSpPr>
          <p:cNvPr id="64" name="Rectangle 63"/>
          <p:cNvSpPr/>
          <p:nvPr/>
        </p:nvSpPr>
        <p:spPr>
          <a:xfrm>
            <a:off x="6766628" y="5022289"/>
            <a:ext cx="1773024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/>
              <a:t>じゅう</a:t>
            </a:r>
            <a:endParaRPr lang="en-US" sz="3600" b="1" dirty="0"/>
          </a:p>
        </p:txBody>
      </p:sp>
      <p:sp>
        <p:nvSpPr>
          <p:cNvPr id="65" name="Rectangle 64"/>
          <p:cNvSpPr/>
          <p:nvPr/>
        </p:nvSpPr>
        <p:spPr>
          <a:xfrm>
            <a:off x="8539652" y="5020874"/>
            <a:ext cx="1773024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 smtClean="0"/>
              <a:t>さん</a:t>
            </a:r>
            <a:endParaRPr lang="en-US" sz="3600" b="1" dirty="0"/>
          </a:p>
        </p:txBody>
      </p:sp>
      <p:sp>
        <p:nvSpPr>
          <p:cNvPr id="66" name="Rectangle 65"/>
          <p:cNvSpPr/>
          <p:nvPr/>
        </p:nvSpPr>
        <p:spPr>
          <a:xfrm>
            <a:off x="10312676" y="5017192"/>
            <a:ext cx="1773024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/>
              <a:t>にち</a:t>
            </a:r>
            <a:endParaRPr lang="en-US" sz="3600" b="1" dirty="0"/>
          </a:p>
        </p:txBody>
      </p:sp>
      <p:sp>
        <p:nvSpPr>
          <p:cNvPr id="67" name="Rectangle 66"/>
          <p:cNvSpPr/>
          <p:nvPr/>
        </p:nvSpPr>
        <p:spPr>
          <a:xfrm>
            <a:off x="5263134" y="5848432"/>
            <a:ext cx="1499473" cy="73965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Ngày </a:t>
            </a:r>
            <a:r>
              <a:rPr lang="en-US" sz="28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14</a:t>
            </a:r>
            <a:endParaRPr lang="en-US" sz="28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6766628" y="5853529"/>
            <a:ext cx="1773024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/>
              <a:t>じゅう</a:t>
            </a:r>
            <a:endParaRPr lang="en-US" sz="3600" b="1" dirty="0"/>
          </a:p>
        </p:txBody>
      </p:sp>
      <p:sp>
        <p:nvSpPr>
          <p:cNvPr id="69" name="Rectangle 68"/>
          <p:cNvSpPr/>
          <p:nvPr/>
        </p:nvSpPr>
        <p:spPr>
          <a:xfrm>
            <a:off x="8539652" y="5852114"/>
            <a:ext cx="1773024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 smtClean="0"/>
              <a:t>よっか</a:t>
            </a:r>
            <a:endParaRPr lang="en-US" sz="3600" b="1" dirty="0"/>
          </a:p>
        </p:txBody>
      </p:sp>
      <p:pic>
        <p:nvPicPr>
          <p:cNvPr id="71" name="ngay 14">
            <a:hlinkClick r:id="" action="ppaction://media"/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6457806" y="5953082"/>
            <a:ext cx="609601" cy="609600"/>
          </a:xfrm>
          <a:prstGeom prst="rect">
            <a:avLst/>
          </a:prstGeom>
        </p:spPr>
      </p:pic>
      <p:pic>
        <p:nvPicPr>
          <p:cNvPr id="72" name="ngay 11">
            <a:hlinkClick r:id="" action="ppaction://media"/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6457807" y="3475850"/>
            <a:ext cx="609600" cy="609600"/>
          </a:xfrm>
          <a:prstGeom prst="rect">
            <a:avLst/>
          </a:prstGeom>
        </p:spPr>
      </p:pic>
      <p:pic>
        <p:nvPicPr>
          <p:cNvPr id="73" name="ngay 12">
            <a:hlinkClick r:id="" action="ppaction://media"/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6457806" y="4270486"/>
            <a:ext cx="609600" cy="609600"/>
          </a:xfrm>
          <a:prstGeom prst="rect">
            <a:avLst/>
          </a:prstGeom>
        </p:spPr>
      </p:pic>
      <p:pic>
        <p:nvPicPr>
          <p:cNvPr id="74" name="ngay 13">
            <a:hlinkClick r:id="" action="ppaction://media"/>
          </p:cNvPr>
          <p:cNvPicPr>
            <a:picLocks noChangeAspect="1"/>
          </p:cNvPicPr>
          <p:nvPr>
            <a:audioFile r:link="rId28"/>
            <p:extLst>
              <p:ext uri="{DAA4B4D4-6D71-4841-9C94-3DE7FCFB9230}">
                <p14:media xmlns:p14="http://schemas.microsoft.com/office/powerpoint/2010/main" r:embed="rId27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6457806" y="513835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971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  <p:audio>
              <p:cMediaNode vol="80000">
                <p:cTn id="16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  <p:audio>
              <p:cMediaNode vol="80000">
                <p:cTn id="16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  <p:audio>
              <p:cMediaNode vol="80000">
                <p:cTn id="16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  <p:audio>
              <p:cMediaNode vol="80000">
                <p:cTn id="1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  <p:audio>
              <p:cMediaNode vol="80000">
                <p:cTn id="16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  <p:audio>
              <p:cMediaNode vol="80000">
                <p:cTn id="16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  <p:audio>
              <p:cMediaNode vol="80000">
                <p:cTn id="17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  <p:audio>
              <p:cMediaNode vol="80000">
                <p:cTn id="17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7"/>
                </p:tgtEl>
              </p:cMediaNode>
            </p:audio>
            <p:audio>
              <p:cMediaNode vol="80000">
                <p:cTn id="17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  <p:audio>
              <p:cMediaNode vol="80000">
                <p:cTn id="1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1"/>
                </p:tgtEl>
              </p:cMediaNode>
            </p:audio>
            <p:seq concurrent="1" nextAc="seek">
              <p:cTn id="174" restart="whenNotActive" fill="hold" evtFilter="cancelBubble" nodeType="interactiveSeq">
                <p:stCondLst>
                  <p:cond evt="onClick" delay="0">
                    <p:tgtEl>
                      <p:spTgt spid="7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5" fill="hold">
                      <p:stCondLst>
                        <p:cond delay="0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8" dur="1436" fill="hold"/>
                                        <p:tgtEl>
                                          <p:spTgt spid="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2"/>
                  </p:tgtEl>
                </p:cond>
              </p:nextCondLst>
            </p:seq>
            <p:audio>
              <p:cMediaNode vol="80000">
                <p:cTn id="1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2"/>
                </p:tgtEl>
              </p:cMediaNode>
            </p:audio>
            <p:seq concurrent="1" nextAc="seek">
              <p:cTn id="180" restart="whenNotActive" fill="hold" evtFilter="cancelBubble" nodeType="interactiveSeq">
                <p:stCondLst>
                  <p:cond evt="onClick" delay="0">
                    <p:tgtEl>
                      <p:spTgt spid="7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1" fill="hold">
                      <p:stCondLst>
                        <p:cond delay="0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4" dur="1097" fill="hold"/>
                                        <p:tgtEl>
                                          <p:spTgt spid="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3"/>
                  </p:tgtEl>
                </p:cond>
              </p:nextCondLst>
            </p:seq>
            <p:audio>
              <p:cMediaNode vol="80000">
                <p:cTn id="1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3"/>
                </p:tgtEl>
              </p:cMediaNode>
            </p:audio>
            <p:seq concurrent="1" nextAc="seek">
              <p:cTn id="186" restart="whenNotActive" fill="hold" evtFilter="cancelBubble" nodeType="interactiveSeq">
                <p:stCondLst>
                  <p:cond evt="onClick" delay="0">
                    <p:tgtEl>
                      <p:spTgt spid="7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7" fill="hold">
                      <p:stCondLst>
                        <p:cond delay="0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0" dur="1201" fill="hold"/>
                                        <p:tgtEl>
                                          <p:spTgt spid="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4"/>
                  </p:tgtEl>
                </p:cond>
              </p:nextCondLst>
            </p:seq>
            <p:audio>
              <p:cMediaNode vol="80000">
                <p:cTn id="1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4"/>
                </p:tgtEl>
              </p:cMediaNode>
            </p:audio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-25244"/>
            <a:ext cx="1965230" cy="733813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Ngày</a:t>
            </a:r>
            <a:r>
              <a:rPr lang="en-US" sz="28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15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965230" y="-21984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</a:rPr>
              <a:t>じゅう</a:t>
            </a:r>
            <a:endParaRPr lang="en-US" sz="36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4288980" y="-25244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</a:rPr>
              <a:t>ご</a:t>
            </a:r>
            <a:endParaRPr lang="en-US" sz="36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612730" y="-21984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</a:rPr>
              <a:t>にち</a:t>
            </a:r>
            <a:endParaRPr lang="en-US" sz="36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0" y="761043"/>
            <a:ext cx="1965230" cy="80833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Ngày</a:t>
            </a:r>
            <a:r>
              <a:rPr lang="en-US" sz="28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16</a:t>
            </a:r>
          </a:p>
        </p:txBody>
      </p:sp>
      <p:sp>
        <p:nvSpPr>
          <p:cNvPr id="28" name="Rectangle 27"/>
          <p:cNvSpPr/>
          <p:nvPr/>
        </p:nvSpPr>
        <p:spPr>
          <a:xfrm>
            <a:off x="1965230" y="800289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/>
              <a:t>じゅう</a:t>
            </a:r>
            <a:endParaRPr lang="en-US" sz="3600" b="1" dirty="0"/>
          </a:p>
        </p:txBody>
      </p:sp>
      <p:sp>
        <p:nvSpPr>
          <p:cNvPr id="29" name="Rectangle 28"/>
          <p:cNvSpPr/>
          <p:nvPr/>
        </p:nvSpPr>
        <p:spPr>
          <a:xfrm>
            <a:off x="0" y="1618894"/>
            <a:ext cx="1965230" cy="80833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Ngày</a:t>
            </a:r>
            <a:r>
              <a:rPr lang="en-US" sz="28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17</a:t>
            </a:r>
          </a:p>
        </p:txBody>
      </p:sp>
      <p:sp>
        <p:nvSpPr>
          <p:cNvPr id="30" name="Rectangle 29"/>
          <p:cNvSpPr/>
          <p:nvPr/>
        </p:nvSpPr>
        <p:spPr>
          <a:xfrm>
            <a:off x="0" y="2476745"/>
            <a:ext cx="1965230" cy="80833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Ngày</a:t>
            </a:r>
            <a:r>
              <a:rPr lang="en-US" sz="28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18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288980" y="795614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/>
              <a:t>ろく</a:t>
            </a:r>
            <a:endParaRPr lang="en-US" sz="3600" b="1" dirty="0"/>
          </a:p>
        </p:txBody>
      </p:sp>
      <p:sp>
        <p:nvSpPr>
          <p:cNvPr id="32" name="Rectangle 31"/>
          <p:cNvSpPr/>
          <p:nvPr/>
        </p:nvSpPr>
        <p:spPr>
          <a:xfrm>
            <a:off x="6612730" y="795614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/>
              <a:t>にち</a:t>
            </a:r>
            <a:endParaRPr lang="en-US" sz="3600" b="1" dirty="0"/>
          </a:p>
        </p:txBody>
      </p:sp>
      <p:sp>
        <p:nvSpPr>
          <p:cNvPr id="33" name="Rectangle 32"/>
          <p:cNvSpPr/>
          <p:nvPr/>
        </p:nvSpPr>
        <p:spPr>
          <a:xfrm>
            <a:off x="1965230" y="1626829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/>
              <a:t>じゅう</a:t>
            </a:r>
            <a:endParaRPr lang="en-US" sz="3600" b="1" dirty="0"/>
          </a:p>
        </p:txBody>
      </p:sp>
      <p:sp>
        <p:nvSpPr>
          <p:cNvPr id="34" name="Rectangle 33"/>
          <p:cNvSpPr/>
          <p:nvPr/>
        </p:nvSpPr>
        <p:spPr>
          <a:xfrm>
            <a:off x="4288980" y="1622154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/>
              <a:t>しち</a:t>
            </a:r>
            <a:endParaRPr lang="en-US" sz="3600" b="1" dirty="0"/>
          </a:p>
        </p:txBody>
      </p:sp>
      <p:sp>
        <p:nvSpPr>
          <p:cNvPr id="35" name="Rectangle 34"/>
          <p:cNvSpPr/>
          <p:nvPr/>
        </p:nvSpPr>
        <p:spPr>
          <a:xfrm>
            <a:off x="6612730" y="1622154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/>
              <a:t>にち</a:t>
            </a:r>
            <a:endParaRPr lang="en-US" sz="3600" b="1" dirty="0"/>
          </a:p>
        </p:txBody>
      </p:sp>
      <p:sp>
        <p:nvSpPr>
          <p:cNvPr id="36" name="Rectangle 35"/>
          <p:cNvSpPr/>
          <p:nvPr/>
        </p:nvSpPr>
        <p:spPr>
          <a:xfrm>
            <a:off x="1965230" y="2509686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/>
              <a:t>じゅう</a:t>
            </a:r>
            <a:endParaRPr lang="en-US" sz="3600" b="1" dirty="0"/>
          </a:p>
        </p:txBody>
      </p:sp>
      <p:sp>
        <p:nvSpPr>
          <p:cNvPr id="37" name="Rectangle 36"/>
          <p:cNvSpPr/>
          <p:nvPr/>
        </p:nvSpPr>
        <p:spPr>
          <a:xfrm>
            <a:off x="4288980" y="2505011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/>
              <a:t>はち</a:t>
            </a:r>
            <a:endParaRPr lang="en-US" sz="3600" b="1" dirty="0"/>
          </a:p>
        </p:txBody>
      </p:sp>
      <p:sp>
        <p:nvSpPr>
          <p:cNvPr id="38" name="Rectangle 37"/>
          <p:cNvSpPr/>
          <p:nvPr/>
        </p:nvSpPr>
        <p:spPr>
          <a:xfrm>
            <a:off x="6612730" y="2505011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/>
              <a:t>にち</a:t>
            </a:r>
            <a:endParaRPr lang="en-US" sz="3600" b="1" dirty="0"/>
          </a:p>
        </p:txBody>
      </p:sp>
      <p:sp>
        <p:nvSpPr>
          <p:cNvPr id="39" name="Rectangle 38"/>
          <p:cNvSpPr/>
          <p:nvPr/>
        </p:nvSpPr>
        <p:spPr>
          <a:xfrm>
            <a:off x="0" y="3383193"/>
            <a:ext cx="1965230" cy="80833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Ngày</a:t>
            </a:r>
            <a:r>
              <a:rPr lang="en-US" sz="28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19</a:t>
            </a:r>
          </a:p>
        </p:txBody>
      </p:sp>
      <p:sp>
        <p:nvSpPr>
          <p:cNvPr id="40" name="Rectangle 39"/>
          <p:cNvSpPr/>
          <p:nvPr/>
        </p:nvSpPr>
        <p:spPr>
          <a:xfrm>
            <a:off x="0" y="4276174"/>
            <a:ext cx="1965230" cy="8083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Ngày</a:t>
            </a:r>
            <a:r>
              <a:rPr lang="en-US" sz="28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20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965230" y="3395022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じゅう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4288980" y="3390347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く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1965230" y="4293127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はつか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612730" y="3385672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にち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0" y="5165139"/>
            <a:ext cx="1965230" cy="80833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Ngày</a:t>
            </a:r>
            <a:r>
              <a:rPr lang="en-US" sz="28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21</a:t>
            </a:r>
          </a:p>
        </p:txBody>
      </p:sp>
      <p:sp>
        <p:nvSpPr>
          <p:cNvPr id="46" name="Rectangle 45"/>
          <p:cNvSpPr/>
          <p:nvPr/>
        </p:nvSpPr>
        <p:spPr>
          <a:xfrm>
            <a:off x="4288980" y="5214725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じゅう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0" y="6061523"/>
            <a:ext cx="1965230" cy="80833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Ngày</a:t>
            </a:r>
            <a:r>
              <a:rPr lang="en-US" sz="28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22</a:t>
            </a:r>
          </a:p>
        </p:txBody>
      </p:sp>
      <p:sp>
        <p:nvSpPr>
          <p:cNvPr id="48" name="Rectangle 47"/>
          <p:cNvSpPr/>
          <p:nvPr/>
        </p:nvSpPr>
        <p:spPr>
          <a:xfrm>
            <a:off x="6612730" y="5210050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いち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8936480" y="5210050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にち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1965230" y="5204385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に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4288980" y="6111109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じゅう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6612730" y="6106434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に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8936480" y="6106434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にち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965230" y="6100769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に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8" name="ngay 2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660430" y="4432993"/>
            <a:ext cx="609600" cy="609600"/>
          </a:xfrm>
          <a:prstGeom prst="rect">
            <a:avLst/>
          </a:prstGeom>
        </p:spPr>
      </p:pic>
      <p:pic>
        <p:nvPicPr>
          <p:cNvPr id="66" name="ngay 17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660429" y="1819456"/>
            <a:ext cx="609600" cy="609600"/>
          </a:xfrm>
          <a:prstGeom prst="rect">
            <a:avLst/>
          </a:prstGeom>
        </p:spPr>
      </p:pic>
      <p:pic>
        <p:nvPicPr>
          <p:cNvPr id="68" name="ngay 15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660429" y="62137"/>
            <a:ext cx="609601" cy="609600"/>
          </a:xfrm>
          <a:prstGeom prst="rect">
            <a:avLst/>
          </a:prstGeom>
        </p:spPr>
      </p:pic>
      <p:pic>
        <p:nvPicPr>
          <p:cNvPr id="69" name="ngay 16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640576" y="950899"/>
            <a:ext cx="609600" cy="609600"/>
          </a:xfrm>
          <a:prstGeom prst="rect">
            <a:avLst/>
          </a:prstGeom>
        </p:spPr>
      </p:pic>
      <p:pic>
        <p:nvPicPr>
          <p:cNvPr id="70" name="ngay 18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660429" y="2619856"/>
            <a:ext cx="609600" cy="609600"/>
          </a:xfrm>
          <a:prstGeom prst="rect">
            <a:avLst/>
          </a:prstGeom>
        </p:spPr>
      </p:pic>
      <p:pic>
        <p:nvPicPr>
          <p:cNvPr id="71" name="ngay 19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660429" y="3490595"/>
            <a:ext cx="609600" cy="609600"/>
          </a:xfrm>
          <a:prstGeom prst="rect">
            <a:avLst/>
          </a:prstGeom>
        </p:spPr>
      </p:pic>
      <p:pic>
        <p:nvPicPr>
          <p:cNvPr id="73" name="ngay 21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660429" y="5264506"/>
            <a:ext cx="609600" cy="609600"/>
          </a:xfrm>
          <a:prstGeom prst="rect">
            <a:avLst/>
          </a:prstGeom>
        </p:spPr>
      </p:pic>
      <p:pic>
        <p:nvPicPr>
          <p:cNvPr id="74" name="ngay 22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660429" y="617123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944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8"/>
                </p:tgtEl>
              </p:cMediaNode>
            </p:audio>
            <p:seq concurrent="1" nextAc="seek">
              <p:cTn id="132" restart="whenNotActive" fill="hold" evtFilter="cancelBubble" nodeType="interactiveSeq">
                <p:stCondLst>
                  <p:cond evt="onClick" delay="0">
                    <p:tgtEl>
                      <p:spTgt spid="6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3" fill="hold">
                      <p:stCondLst>
                        <p:cond delay="0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6" dur="1384" fill="hold"/>
                                        <p:tgtEl>
                                          <p:spTgt spid="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6"/>
                  </p:tgtEl>
                </p:cond>
              </p:nextCondLst>
            </p:seq>
            <p:seq concurrent="1" nextAc="seek">
              <p:cTn id="137" restart="whenNotActive" fill="hold" evtFilter="cancelBubble" nodeType="interactiveSeq">
                <p:stCondLst>
                  <p:cond evt="onClick" delay="0">
                    <p:tgtEl>
                      <p:spTgt spid="6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8" fill="hold">
                      <p:stCondLst>
                        <p:cond delay="0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1" dur="1097" fill="hold"/>
                                        <p:tgtEl>
                                          <p:spTgt spid="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8"/>
                  </p:tgtEl>
                </p:cond>
              </p:nextCondLst>
            </p:seq>
            <p:seq concurrent="1" nextAc="seek">
              <p:cTn id="142" restart="whenNotActive" fill="hold" evtFilter="cancelBubble" nodeType="interactiveSeq">
                <p:stCondLst>
                  <p:cond evt="onClick" delay="0">
                    <p:tgtEl>
                      <p:spTgt spid="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3" fill="hold">
                      <p:stCondLst>
                        <p:cond delay="0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6" dur="1384" fill="hold"/>
                                        <p:tgtEl>
                                          <p:spTgt spid="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9"/>
                  </p:tgtEl>
                </p:cond>
              </p:nextCondLst>
            </p:seq>
            <p:audio>
              <p:cMediaNode vol="80000">
                <p:cTn id="1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6"/>
                </p:tgtEl>
              </p:cMediaNode>
            </p:audio>
            <p:audio>
              <p:cMediaNode vol="80000">
                <p:cTn id="1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8"/>
                </p:tgtEl>
              </p:cMediaNode>
            </p:audio>
            <p:audio>
              <p:cMediaNode vol="80000">
                <p:cTn id="1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9"/>
                </p:tgtEl>
              </p:cMediaNode>
            </p:audio>
            <p:seq concurrent="1" nextAc="seek">
              <p:cTn id="150" restart="whenNotActive" fill="hold" evtFilter="cancelBubble" nodeType="interactiveSeq">
                <p:stCondLst>
                  <p:cond evt="onClick" delay="0">
                    <p:tgtEl>
                      <p:spTgt spid="7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1" fill="hold">
                      <p:stCondLst>
                        <p:cond delay="0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4" dur="1253" fill="hold"/>
                                        <p:tgtEl>
                                          <p:spTgt spid="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0"/>
                  </p:tgtEl>
                </p:cond>
              </p:nextCondLst>
            </p:seq>
            <p:seq concurrent="1" nextAc="seek">
              <p:cTn id="155" restart="whenNotActive" fill="hold" evtFilter="cancelBubble" nodeType="interactiveSeq">
                <p:stCondLst>
                  <p:cond evt="onClick" delay="0">
                    <p:tgtEl>
                      <p:spTgt spid="7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6" fill="hold">
                      <p:stCondLst>
                        <p:cond delay="0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9" dur="1201" fill="hold"/>
                                        <p:tgtEl>
                                          <p:spTgt spid="7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1"/>
                  </p:tgtEl>
                </p:cond>
              </p:nextCondLst>
            </p:seq>
            <p:seq concurrent="1" nextAc="seek">
              <p:cTn id="160" restart="whenNotActive" fill="hold" evtFilter="cancelBubble" nodeType="interactiveSeq">
                <p:stCondLst>
                  <p:cond evt="onClick" delay="0">
                    <p:tgtEl>
                      <p:spTgt spid="7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1" fill="hold">
                      <p:stCondLst>
                        <p:cond delay="0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4" dur="1541" fill="hold"/>
                                        <p:tgtEl>
                                          <p:spTgt spid="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3"/>
                  </p:tgtEl>
                </p:cond>
              </p:nextCondLst>
            </p:seq>
            <p:seq concurrent="1" nextAc="seek">
              <p:cTn id="165" restart="whenNotActive" fill="hold" evtFilter="cancelBubble" nodeType="interactiveSeq">
                <p:stCondLst>
                  <p:cond evt="onClick" delay="0">
                    <p:tgtEl>
                      <p:spTgt spid="7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6" fill="hold">
                      <p:stCondLst>
                        <p:cond delay="0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9" dur="1410" fill="hold"/>
                                        <p:tgtEl>
                                          <p:spTgt spid="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4"/>
                  </p:tgtEl>
                </p:cond>
              </p:nextCondLst>
            </p:seq>
            <p:audio>
              <p:cMediaNode vol="80000">
                <p:cTn id="17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0"/>
                </p:tgtEl>
              </p:cMediaNode>
            </p:audio>
            <p:audio>
              <p:cMediaNode vol="80000">
                <p:cTn id="17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1"/>
                </p:tgtEl>
              </p:cMediaNode>
            </p:audio>
            <p:audio>
              <p:cMediaNode vol="80000">
                <p:cTn id="17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3"/>
                </p:tgtEl>
              </p:cMediaNode>
            </p:audio>
            <p:audio>
              <p:cMediaNode vol="80000">
                <p:cTn id="1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4"/>
                </p:tgtEl>
              </p:cMediaNode>
            </p:audio>
          </p:childTnLst>
        </p:cTn>
      </p:par>
    </p:tnLst>
    <p:bldLst>
      <p:bldP spid="12" grpId="0" animBg="1"/>
      <p:bldP spid="25" grpId="0" animBg="1"/>
      <p:bldP spid="26" grpId="0" animBg="1"/>
      <p:bldP spid="27" grpId="0" animBg="1"/>
      <p:bldP spid="24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44617"/>
            <a:ext cx="1965230" cy="80833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Ngày</a:t>
            </a:r>
            <a:r>
              <a:rPr lang="en-US" sz="28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23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1344429"/>
            <a:ext cx="1965230" cy="8083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Ngày</a:t>
            </a:r>
            <a:r>
              <a:rPr lang="en-US" sz="28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24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2216414"/>
            <a:ext cx="1965230" cy="80833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Ngày</a:t>
            </a:r>
            <a:r>
              <a:rPr lang="en-US" sz="28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25</a:t>
            </a:r>
          </a:p>
        </p:txBody>
      </p:sp>
      <p:sp>
        <p:nvSpPr>
          <p:cNvPr id="38" name="Rectangle 37"/>
          <p:cNvSpPr/>
          <p:nvPr/>
        </p:nvSpPr>
        <p:spPr>
          <a:xfrm>
            <a:off x="4288980" y="469410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じゅう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6612730" y="464735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さん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8936480" y="464735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にち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1965230" y="459070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に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4288980" y="1380102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じゅう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6612730" y="1375427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よっか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965230" y="1369762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に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4288980" y="2254581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じゅう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6612730" y="2249906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ご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8936480" y="2249906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にち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1965230" y="2244241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に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0" y="3124385"/>
            <a:ext cx="1965230" cy="80833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Ngày </a:t>
            </a:r>
            <a:r>
              <a:rPr lang="en-US" sz="28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26</a:t>
            </a:r>
            <a:endParaRPr lang="en-US" sz="28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4288980" y="3149178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じゅう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6612730" y="3144503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ろく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8936480" y="3144503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にち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1965230" y="3138838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に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0" y="4087135"/>
            <a:ext cx="1965230" cy="80833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Ngày </a:t>
            </a:r>
            <a:r>
              <a:rPr lang="en-US" sz="28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27</a:t>
            </a:r>
            <a:endParaRPr lang="en-US" sz="28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4288980" y="4125302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じゅう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6612730" y="4120627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ご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8936480" y="4120627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にち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1965230" y="4114962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に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0" y="4995106"/>
            <a:ext cx="1965230" cy="80833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Ngày </a:t>
            </a:r>
            <a:r>
              <a:rPr lang="en-US" sz="28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28</a:t>
            </a:r>
            <a:endParaRPr lang="en-US" sz="28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4288980" y="5019899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じゅう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6612730" y="5015224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はち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8936480" y="5015224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にち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1965230" y="5009559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に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0" y="5932567"/>
            <a:ext cx="1965230" cy="80833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Ngày </a:t>
            </a:r>
            <a:r>
              <a:rPr lang="en-US" sz="28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29</a:t>
            </a:r>
            <a:endParaRPr lang="en-US" sz="28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4288980" y="5957360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じゅう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6612730" y="5952685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く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8936480" y="5952685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にち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1965230" y="5947020"/>
            <a:ext cx="2323750" cy="729842"/>
          </a:xfrm>
          <a:prstGeom prst="rect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に</a:t>
            </a:r>
            <a:endParaRPr lang="en-US" sz="36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2" name="ngay 2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660430" y="1498772"/>
            <a:ext cx="609600" cy="609600"/>
          </a:xfrm>
          <a:prstGeom prst="rect">
            <a:avLst/>
          </a:prstGeom>
        </p:spPr>
      </p:pic>
      <p:pic>
        <p:nvPicPr>
          <p:cNvPr id="103" name="ngay 2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660430" y="558355"/>
            <a:ext cx="609600" cy="609600"/>
          </a:xfrm>
          <a:prstGeom prst="rect">
            <a:avLst/>
          </a:prstGeom>
        </p:spPr>
      </p:pic>
      <p:pic>
        <p:nvPicPr>
          <p:cNvPr id="105" name="ngay 25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660430" y="235465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298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9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0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1" dur="2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2" dur="2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2"/>
                </p:tgtEl>
              </p:cMediaNode>
            </p:audio>
            <p:seq concurrent="1" nextAc="seek">
              <p:cTn id="150" restart="whenNotActive" fill="hold" evtFilter="cancelBubble" nodeType="interactiveSeq">
                <p:stCondLst>
                  <p:cond evt="onClick" delay="0">
                    <p:tgtEl>
                      <p:spTgt spid="10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1" fill="hold">
                      <p:stCondLst>
                        <p:cond delay="0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4" dur="1619" fill="hold"/>
                                        <p:tgtEl>
                                          <p:spTgt spid="10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3"/>
                  </p:tgtEl>
                </p:cond>
              </p:nextCondLst>
            </p:seq>
            <p:seq concurrent="1" nextAc="seek">
              <p:cTn id="155" restart="whenNotActive" fill="hold" evtFilter="cancelBubble" nodeType="interactiveSeq">
                <p:stCondLst>
                  <p:cond evt="onClick" delay="0">
                    <p:tgtEl>
                      <p:spTgt spid="10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6" fill="hold">
                      <p:stCondLst>
                        <p:cond delay="0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9" dur="1436" fill="hold"/>
                                        <p:tgtEl>
                                          <p:spTgt spid="10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5"/>
                  </p:tgtEl>
                </p:cond>
              </p:nextCondLst>
            </p:seq>
            <p:audio>
              <p:cMediaNode vol="80000">
                <p:cTn id="16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3"/>
                </p:tgtEl>
              </p:cMediaNode>
            </p:audio>
            <p:audio>
              <p:cMediaNode vol="46970">
                <p:cTn id="1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5"/>
                </p:tgtEl>
              </p:cMediaNode>
            </p:audio>
          </p:childTnLst>
        </p:cTn>
      </p:par>
    </p:tnLst>
    <p:bldLst>
      <p:bldP spid="8" grpId="0" animBg="1"/>
      <p:bldP spid="10" grpId="0" animBg="1"/>
      <p:bldP spid="12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32" grpId="0" animBg="1"/>
      <p:bldP spid="35" grpId="0" animBg="1"/>
      <p:bldP spid="63" grpId="0" animBg="1"/>
      <p:bldP spid="64" grpId="0" animBg="1"/>
      <p:bldP spid="65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978</TotalTime>
  <Words>1020</Words>
  <Application>Microsoft Office PowerPoint</Application>
  <PresentationFormat>Widescreen</PresentationFormat>
  <Paragraphs>337</Paragraphs>
  <Slides>19</Slides>
  <Notes>4</Notes>
  <HiddenSlides>0</HiddenSlides>
  <MMClips>107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游ゴシック</vt:lpstr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117</cp:revision>
  <dcterms:created xsi:type="dcterms:W3CDTF">2021-09-28T01:46:19Z</dcterms:created>
  <dcterms:modified xsi:type="dcterms:W3CDTF">2022-09-26T03:47:32Z</dcterms:modified>
</cp:coreProperties>
</file>

<file path=docProps/thumbnail.jpeg>
</file>